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9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13716000" cx="24384000"/>
  <p:notesSz cx="6858000" cy="9144000"/>
  <p:embeddedFontLst>
    <p:embeddedFont>
      <p:font typeface="IBM Plex Sans"/>
      <p:regular r:id="rId27"/>
      <p:bold r:id="rId28"/>
      <p:italic r:id="rId29"/>
      <p:boldItalic r:id="rId30"/>
    </p:embeddedFont>
    <p:embeddedFont>
      <p:font typeface="IBM Plex Sans Medium"/>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IBMPlexSans-bold.fntdata"/><Relationship Id="rId27" Type="http://schemas.openxmlformats.org/officeDocument/2006/relationships/font" Target="fonts/IBMPlexSans-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IBMPlexSans-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IBMPlexSansMedium-regular.fntdata"/><Relationship Id="rId30" Type="http://schemas.openxmlformats.org/officeDocument/2006/relationships/font" Target="fonts/IBMPlexSans-boldItalic.fntdata"/><Relationship Id="rId11" Type="http://schemas.openxmlformats.org/officeDocument/2006/relationships/slide" Target="slides/slide7.xml"/><Relationship Id="rId33" Type="http://schemas.openxmlformats.org/officeDocument/2006/relationships/font" Target="fonts/IBMPlexSansMedium-italic.fntdata"/><Relationship Id="rId10" Type="http://schemas.openxmlformats.org/officeDocument/2006/relationships/slide" Target="slides/slide6.xml"/><Relationship Id="rId32" Type="http://schemas.openxmlformats.org/officeDocument/2006/relationships/font" Target="fonts/IBMPlexSansMedium-bold.fntdata"/><Relationship Id="rId13" Type="http://schemas.openxmlformats.org/officeDocument/2006/relationships/slide" Target="slides/slide9.xml"/><Relationship Id="rId12" Type="http://schemas.openxmlformats.org/officeDocument/2006/relationships/slide" Target="slides/slide8.xml"/><Relationship Id="rId34" Type="http://schemas.openxmlformats.org/officeDocument/2006/relationships/font" Target="fonts/IBMPlexSansMedium-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1252a07ee75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1252a07ee75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142e0bb5b56_0_41:notes"/>
          <p:cNvSpPr/>
          <p:nvPr>
            <p:ph idx="2" type="sldImg"/>
          </p:nvPr>
        </p:nvSpPr>
        <p:spPr>
          <a:xfrm>
            <a:off x="381300"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142e0bb5b56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132ae336766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132ae336766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142e0bb5b56_0_50:notes"/>
          <p:cNvSpPr/>
          <p:nvPr>
            <p:ph idx="2" type="sldImg"/>
          </p:nvPr>
        </p:nvSpPr>
        <p:spPr>
          <a:xfrm>
            <a:off x="381300"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142e0bb5b56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142e0bb5b56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142e0bb5b56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142e0bb5b56_0_62:notes"/>
          <p:cNvSpPr/>
          <p:nvPr>
            <p:ph idx="2" type="sldImg"/>
          </p:nvPr>
        </p:nvSpPr>
        <p:spPr>
          <a:xfrm>
            <a:off x="381300"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142e0bb5b56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142e0bb5b56_0_69:notes"/>
          <p:cNvSpPr/>
          <p:nvPr>
            <p:ph idx="2" type="sldImg"/>
          </p:nvPr>
        </p:nvSpPr>
        <p:spPr>
          <a:xfrm>
            <a:off x="381300"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142e0bb5b56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142e0bb5b56_0_76:notes"/>
          <p:cNvSpPr/>
          <p:nvPr>
            <p:ph idx="2" type="sldImg"/>
          </p:nvPr>
        </p:nvSpPr>
        <p:spPr>
          <a:xfrm>
            <a:off x="381300"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142e0bb5b56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142e0bb5b56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142e0bb5b56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142e0bb5b56_0_88:notes"/>
          <p:cNvSpPr/>
          <p:nvPr>
            <p:ph idx="2" type="sldImg"/>
          </p:nvPr>
        </p:nvSpPr>
        <p:spPr>
          <a:xfrm>
            <a:off x="381300"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142e0bb5b56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142e0bb5b56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142e0bb5b56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132ae336766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132ae336766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142e0bb5b56_0_100:notes"/>
          <p:cNvSpPr/>
          <p:nvPr>
            <p:ph idx="2" type="sldImg"/>
          </p:nvPr>
        </p:nvSpPr>
        <p:spPr>
          <a:xfrm>
            <a:off x="381300"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142e0bb5b56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132ae336766_0_1761:notes"/>
          <p:cNvSpPr/>
          <p:nvPr>
            <p:ph idx="2" type="sldImg"/>
          </p:nvPr>
        </p:nvSpPr>
        <p:spPr>
          <a:xfrm>
            <a:off x="381300"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132ae336766_0_17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11ea94dba67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4" name="Google Shape;524;g11ea94dba67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132ae336766_0_1942:notes"/>
          <p:cNvSpPr/>
          <p:nvPr>
            <p:ph idx="2" type="sldImg"/>
          </p:nvPr>
        </p:nvSpPr>
        <p:spPr>
          <a:xfrm>
            <a:off x="381300"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132ae336766_0_19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142e0bb5b56_0_2:notes"/>
          <p:cNvSpPr/>
          <p:nvPr>
            <p:ph idx="2" type="sldImg"/>
          </p:nvPr>
        </p:nvSpPr>
        <p:spPr>
          <a:xfrm>
            <a:off x="381300"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142e0bb5b5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132ae336766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132ae336766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142e0bb5b56_0_11:notes"/>
          <p:cNvSpPr/>
          <p:nvPr>
            <p:ph idx="2" type="sldImg"/>
          </p:nvPr>
        </p:nvSpPr>
        <p:spPr>
          <a:xfrm>
            <a:off x="381300"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142e0bb5b5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142e0bb5b56_0_18:notes"/>
          <p:cNvSpPr/>
          <p:nvPr>
            <p:ph idx="2" type="sldImg"/>
          </p:nvPr>
        </p:nvSpPr>
        <p:spPr>
          <a:xfrm>
            <a:off x="381300"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142e0bb5b5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132ae336766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132ae336766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142e0bb5b56_0_34:notes"/>
          <p:cNvSpPr/>
          <p:nvPr>
            <p:ph idx="2" type="sldImg"/>
          </p:nvPr>
        </p:nvSpPr>
        <p:spPr>
          <a:xfrm>
            <a:off x="381300"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142e0bb5b56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g"/><Relationship Id="rId3" Type="http://schemas.openxmlformats.org/officeDocument/2006/relationships/hyperlink" Target="https://drive.google.com/drive/folders/1OR6Wn2tOVFrsqeK1rZ2-TecGjYJievV7" TargetMode="Externa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7.png"/><Relationship Id="rId4" Type="http://schemas.openxmlformats.org/officeDocument/2006/relationships/image" Target="../media/image2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3.png"/><Relationship Id="rId4" Type="http://schemas.openxmlformats.org/officeDocument/2006/relationships/image" Target="../media/image2.png"/><Relationship Id="rId10" Type="http://schemas.openxmlformats.org/officeDocument/2006/relationships/image" Target="../media/image8.png"/><Relationship Id="rId9" Type="http://schemas.openxmlformats.org/officeDocument/2006/relationships/image" Target="../media/image14.png"/><Relationship Id="rId5" Type="http://schemas.openxmlformats.org/officeDocument/2006/relationships/image" Target="../media/image1.png"/><Relationship Id="rId6" Type="http://schemas.openxmlformats.org/officeDocument/2006/relationships/image" Target="../media/image11.png"/><Relationship Id="rId7" Type="http://schemas.openxmlformats.org/officeDocument/2006/relationships/image" Target="../media/image10.png"/><Relationship Id="rId8" Type="http://schemas.openxmlformats.org/officeDocument/2006/relationships/image" Target="../media/image1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2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2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8.jp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3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USTOM">
    <p:spTree>
      <p:nvGrpSpPr>
        <p:cNvPr id="13" name="Shape 13"/>
        <p:cNvGrpSpPr/>
        <p:nvPr/>
      </p:nvGrpSpPr>
      <p:grpSpPr>
        <a:xfrm>
          <a:off x="0" y="0"/>
          <a:ext cx="0" cy="0"/>
          <a:chOff x="0" y="0"/>
          <a:chExt cx="0" cy="0"/>
        </a:xfrm>
      </p:grpSpPr>
      <p:sp>
        <p:nvSpPr>
          <p:cNvPr id="14" name="Google Shape;14;p2"/>
          <p:cNvSpPr/>
          <p:nvPr/>
        </p:nvSpPr>
        <p:spPr>
          <a:xfrm>
            <a:off x="-50" y="0"/>
            <a:ext cx="24384000" cy="13716000"/>
          </a:xfrm>
          <a:prstGeom prst="rect">
            <a:avLst/>
          </a:prstGeom>
          <a:solidFill>
            <a:schemeClr val="dk2"/>
          </a:solid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a:p>
        </p:txBody>
      </p:sp>
      <p:pic>
        <p:nvPicPr>
          <p:cNvPr id="15" name="Google Shape;15;p2"/>
          <p:cNvPicPr preferRelativeResize="0"/>
          <p:nvPr/>
        </p:nvPicPr>
        <p:blipFill rotWithShape="1">
          <a:blip r:embed="rId2">
            <a:alphaModFix/>
          </a:blip>
          <a:srcRect b="806" l="0" r="0" t="806"/>
          <a:stretch/>
        </p:blipFill>
        <p:spPr>
          <a:xfrm>
            <a:off x="10775526" y="1063211"/>
            <a:ext cx="2639273" cy="627654"/>
          </a:xfrm>
          <a:prstGeom prst="rect">
            <a:avLst/>
          </a:prstGeom>
          <a:noFill/>
          <a:ln>
            <a:noFill/>
          </a:ln>
        </p:spPr>
      </p:pic>
      <p:pic>
        <p:nvPicPr>
          <p:cNvPr id="16" name="Google Shape;16;p2"/>
          <p:cNvPicPr preferRelativeResize="0"/>
          <p:nvPr/>
        </p:nvPicPr>
        <p:blipFill rotWithShape="1">
          <a:blip r:embed="rId3">
            <a:alphaModFix/>
          </a:blip>
          <a:srcRect b="-551" l="0" r="68703" t="55009"/>
          <a:stretch/>
        </p:blipFill>
        <p:spPr>
          <a:xfrm rot="10800000">
            <a:off x="-51" y="6442067"/>
            <a:ext cx="4994867" cy="7273933"/>
          </a:xfrm>
          <a:prstGeom prst="rect">
            <a:avLst/>
          </a:prstGeom>
          <a:noFill/>
          <a:ln>
            <a:noFill/>
          </a:ln>
        </p:spPr>
      </p:pic>
      <p:pic>
        <p:nvPicPr>
          <p:cNvPr id="17" name="Google Shape;17;p2"/>
          <p:cNvPicPr preferRelativeResize="0"/>
          <p:nvPr/>
        </p:nvPicPr>
        <p:blipFill rotWithShape="1">
          <a:blip r:embed="rId3">
            <a:alphaModFix/>
          </a:blip>
          <a:srcRect b="-551" l="0" r="68703" t="55009"/>
          <a:stretch/>
        </p:blipFill>
        <p:spPr>
          <a:xfrm>
            <a:off x="19635749" y="0"/>
            <a:ext cx="4748201" cy="6914701"/>
          </a:xfrm>
          <a:prstGeom prst="rect">
            <a:avLst/>
          </a:prstGeom>
          <a:noFill/>
          <a:ln>
            <a:noFill/>
          </a:ln>
        </p:spPr>
      </p:pic>
      <p:sp>
        <p:nvSpPr>
          <p:cNvPr id="18" name="Google Shape;18;p2"/>
          <p:cNvSpPr txBox="1"/>
          <p:nvPr/>
        </p:nvSpPr>
        <p:spPr>
          <a:xfrm>
            <a:off x="8192683" y="11976533"/>
            <a:ext cx="8000100" cy="738900"/>
          </a:xfrm>
          <a:prstGeom prst="rect">
            <a:avLst/>
          </a:prstGeom>
          <a:noFill/>
          <a:ln>
            <a:noFill/>
          </a:ln>
        </p:spPr>
        <p:txBody>
          <a:bodyPr anchorCtr="0" anchor="t" bIns="182850" lIns="182850" spcFirstLastPara="1" rIns="182850" wrap="square" tIns="182850">
            <a:spAutoFit/>
          </a:bodyPr>
          <a:lstStyle/>
          <a:p>
            <a:pPr indent="0" lvl="0" marL="0" rtl="0" algn="ctr">
              <a:lnSpc>
                <a:spcPct val="110000"/>
              </a:lnSpc>
              <a:spcBef>
                <a:spcPts val="0"/>
              </a:spcBef>
              <a:spcAft>
                <a:spcPts val="0"/>
              </a:spcAft>
              <a:buNone/>
            </a:pPr>
            <a:r>
              <a:rPr b="1" lang="en-GB" sz="2400">
                <a:solidFill>
                  <a:srgbClr val="76EAED"/>
                </a:solidFill>
                <a:latin typeface="IBM Plex Sans"/>
                <a:ea typeface="IBM Plex Sans"/>
                <a:cs typeface="IBM Plex Sans"/>
                <a:sym typeface="IBM Plex Sans"/>
              </a:rPr>
              <a:t>Let’s make it easy.</a:t>
            </a:r>
            <a:endParaRPr b="1" sz="2400">
              <a:solidFill>
                <a:srgbClr val="76EAED"/>
              </a:solidFill>
              <a:latin typeface="IBM Plex Sans"/>
              <a:ea typeface="IBM Plex Sans"/>
              <a:cs typeface="IBM Plex Sans"/>
              <a:sym typeface="IBM Plex Sans"/>
            </a:endParaRPr>
          </a:p>
        </p:txBody>
      </p:sp>
      <p:sp>
        <p:nvSpPr>
          <p:cNvPr id="19" name="Google Shape;19;p2"/>
          <p:cNvSpPr txBox="1"/>
          <p:nvPr>
            <p:ph idx="1" type="subTitle"/>
          </p:nvPr>
        </p:nvSpPr>
        <p:spPr>
          <a:xfrm>
            <a:off x="6795333" y="8333000"/>
            <a:ext cx="10350300" cy="1241100"/>
          </a:xfrm>
          <a:prstGeom prst="rect">
            <a:avLst/>
          </a:prstGeom>
        </p:spPr>
        <p:txBody>
          <a:bodyPr anchorCtr="0" anchor="ctr" bIns="243775" lIns="243775" spcFirstLastPara="1" rIns="243775" wrap="square" tIns="243775">
            <a:spAutoFit/>
          </a:bodyPr>
          <a:lstStyle>
            <a:lvl1pPr lvl="0" algn="ctr">
              <a:spcBef>
                <a:spcPts val="0"/>
              </a:spcBef>
              <a:spcAft>
                <a:spcPts val="0"/>
              </a:spcAft>
              <a:buClr>
                <a:srgbClr val="FFFFFF"/>
              </a:buClr>
              <a:buSzPts val="4300"/>
              <a:buNone/>
              <a:defRPr sz="4300">
                <a:solidFill>
                  <a:srgbClr val="FFFFFF"/>
                </a:solidFill>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0" name="Google Shape;20;p2"/>
          <p:cNvSpPr txBox="1"/>
          <p:nvPr>
            <p:ph type="title"/>
          </p:nvPr>
        </p:nvSpPr>
        <p:spPr>
          <a:xfrm>
            <a:off x="3974800" y="4287567"/>
            <a:ext cx="16434300" cy="3852900"/>
          </a:xfrm>
          <a:prstGeom prst="rect">
            <a:avLst/>
          </a:prstGeom>
          <a:noFill/>
          <a:ln>
            <a:noFill/>
          </a:ln>
        </p:spPr>
        <p:txBody>
          <a:bodyPr anchorCtr="0" anchor="ctr" bIns="243775" lIns="243775" spcFirstLastPara="1" rIns="243775" wrap="square" tIns="243775">
            <a:spAutoFit/>
          </a:bodyPr>
          <a:lstStyle>
            <a:lvl1pPr lvl="0" algn="ctr">
              <a:spcBef>
                <a:spcPts val="0"/>
              </a:spcBef>
              <a:spcAft>
                <a:spcPts val="0"/>
              </a:spcAft>
              <a:buClr>
                <a:srgbClr val="FFFFFF"/>
              </a:buClr>
              <a:buSzPts val="12800"/>
              <a:buFont typeface="Times New Roman"/>
              <a:buNone/>
              <a:defRPr b="1" sz="12800">
                <a:solidFill>
                  <a:srgbClr val="FFFFFF"/>
                </a:solidFill>
                <a:latin typeface="Times New Roman"/>
                <a:ea typeface="Times New Roman"/>
                <a:cs typeface="Times New Roman"/>
                <a:sym typeface="Times New Roman"/>
              </a:defRPr>
            </a:lvl1pPr>
            <a:lvl2pPr lvl="1" algn="ctr">
              <a:spcBef>
                <a:spcPts val="0"/>
              </a:spcBef>
              <a:spcAft>
                <a:spcPts val="0"/>
              </a:spcAft>
              <a:buSzPts val="3700"/>
              <a:buNone/>
              <a:defRPr sz="3700">
                <a:latin typeface="IBM Plex Sans"/>
                <a:ea typeface="IBM Plex Sans"/>
                <a:cs typeface="IBM Plex Sans"/>
                <a:sym typeface="IBM Plex Sans"/>
              </a:defRPr>
            </a:lvl2pPr>
            <a:lvl3pPr lvl="2" algn="ctr">
              <a:spcBef>
                <a:spcPts val="0"/>
              </a:spcBef>
              <a:spcAft>
                <a:spcPts val="0"/>
              </a:spcAft>
              <a:buSzPts val="3700"/>
              <a:buNone/>
              <a:defRPr sz="3700">
                <a:latin typeface="IBM Plex Sans"/>
                <a:ea typeface="IBM Plex Sans"/>
                <a:cs typeface="IBM Plex Sans"/>
                <a:sym typeface="IBM Plex Sans"/>
              </a:defRPr>
            </a:lvl3pPr>
            <a:lvl4pPr lvl="3" algn="ctr">
              <a:spcBef>
                <a:spcPts val="0"/>
              </a:spcBef>
              <a:spcAft>
                <a:spcPts val="0"/>
              </a:spcAft>
              <a:buSzPts val="3700"/>
              <a:buNone/>
              <a:defRPr sz="3700">
                <a:latin typeface="IBM Plex Sans"/>
                <a:ea typeface="IBM Plex Sans"/>
                <a:cs typeface="IBM Plex Sans"/>
                <a:sym typeface="IBM Plex Sans"/>
              </a:defRPr>
            </a:lvl4pPr>
            <a:lvl5pPr lvl="4" algn="ctr">
              <a:spcBef>
                <a:spcPts val="0"/>
              </a:spcBef>
              <a:spcAft>
                <a:spcPts val="0"/>
              </a:spcAft>
              <a:buSzPts val="3700"/>
              <a:buNone/>
              <a:defRPr sz="3700">
                <a:latin typeface="IBM Plex Sans"/>
                <a:ea typeface="IBM Plex Sans"/>
                <a:cs typeface="IBM Plex Sans"/>
                <a:sym typeface="IBM Plex Sans"/>
              </a:defRPr>
            </a:lvl5pPr>
            <a:lvl6pPr lvl="5" algn="ctr">
              <a:spcBef>
                <a:spcPts val="0"/>
              </a:spcBef>
              <a:spcAft>
                <a:spcPts val="0"/>
              </a:spcAft>
              <a:buSzPts val="3700"/>
              <a:buNone/>
              <a:defRPr sz="3700">
                <a:latin typeface="IBM Plex Sans"/>
                <a:ea typeface="IBM Plex Sans"/>
                <a:cs typeface="IBM Plex Sans"/>
                <a:sym typeface="IBM Plex Sans"/>
              </a:defRPr>
            </a:lvl6pPr>
            <a:lvl7pPr lvl="6" algn="ctr">
              <a:spcBef>
                <a:spcPts val="0"/>
              </a:spcBef>
              <a:spcAft>
                <a:spcPts val="0"/>
              </a:spcAft>
              <a:buSzPts val="3700"/>
              <a:buNone/>
              <a:defRPr sz="3700">
                <a:latin typeface="IBM Plex Sans"/>
                <a:ea typeface="IBM Plex Sans"/>
                <a:cs typeface="IBM Plex Sans"/>
                <a:sym typeface="IBM Plex Sans"/>
              </a:defRPr>
            </a:lvl7pPr>
            <a:lvl8pPr lvl="7" algn="ctr">
              <a:spcBef>
                <a:spcPts val="0"/>
              </a:spcBef>
              <a:spcAft>
                <a:spcPts val="0"/>
              </a:spcAft>
              <a:buSzPts val="3700"/>
              <a:buNone/>
              <a:defRPr sz="3700">
                <a:latin typeface="IBM Plex Sans"/>
                <a:ea typeface="IBM Plex Sans"/>
                <a:cs typeface="IBM Plex Sans"/>
                <a:sym typeface="IBM Plex Sans"/>
              </a:defRPr>
            </a:lvl8pPr>
            <a:lvl9pPr lvl="8" algn="ctr">
              <a:spcBef>
                <a:spcPts val="0"/>
              </a:spcBef>
              <a:spcAft>
                <a:spcPts val="0"/>
              </a:spcAft>
              <a:buSzPts val="3700"/>
              <a:buNone/>
              <a:defRPr sz="3700">
                <a:latin typeface="IBM Plex Sans"/>
                <a:ea typeface="IBM Plex Sans"/>
                <a:cs typeface="IBM Plex Sans"/>
                <a:sym typeface="IBM Plex Sans"/>
              </a:defRPr>
            </a:lvl9pPr>
          </a:lstStyle>
          <a:p/>
        </p:txBody>
      </p:sp>
      <p:sp>
        <p:nvSpPr>
          <p:cNvPr id="21" name="Google Shape;21;p2"/>
          <p:cNvSpPr txBox="1"/>
          <p:nvPr/>
        </p:nvSpPr>
        <p:spPr>
          <a:xfrm>
            <a:off x="10969203" y="12961300"/>
            <a:ext cx="2445600" cy="3693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3200"/>
              </a:spcAft>
              <a:buNone/>
            </a:pPr>
            <a:r>
              <a:rPr i="1" lang="en-GB" sz="2400">
                <a:solidFill>
                  <a:srgbClr val="B7B7B7"/>
                </a:solidFill>
                <a:latin typeface="IBM Plex Sans"/>
                <a:ea typeface="IBM Plex Sans"/>
                <a:cs typeface="IBM Plex Sans"/>
                <a:sym typeface="IBM Plex Sans"/>
              </a:rPr>
              <a:t>2022</a:t>
            </a:r>
            <a:endParaRPr i="1" sz="2400">
              <a:solidFill>
                <a:srgbClr val="B7B7B7"/>
              </a:solidFill>
              <a:latin typeface="IBM Plex Sans"/>
              <a:ea typeface="IBM Plex Sans"/>
              <a:cs typeface="IBM Plex Sans"/>
              <a:sym typeface="IBM Plex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line + Image Placeholder 1">
  <p:cSld name="CUSTOM_3">
    <p:spTree>
      <p:nvGrpSpPr>
        <p:cNvPr id="84" name="Shape 84"/>
        <p:cNvGrpSpPr/>
        <p:nvPr/>
      </p:nvGrpSpPr>
      <p:grpSpPr>
        <a:xfrm>
          <a:off x="0" y="0"/>
          <a:ext cx="0" cy="0"/>
          <a:chOff x="0" y="0"/>
          <a:chExt cx="0" cy="0"/>
        </a:xfrm>
      </p:grpSpPr>
      <p:sp>
        <p:nvSpPr>
          <p:cNvPr id="85" name="Google Shape;85;p11"/>
          <p:cNvSpPr/>
          <p:nvPr/>
        </p:nvSpPr>
        <p:spPr>
          <a:xfrm flipH="1">
            <a:off x="14560800" y="0"/>
            <a:ext cx="9823200" cy="12867600"/>
          </a:xfrm>
          <a:prstGeom prst="flowChartDelay">
            <a:avLst/>
          </a:prstGeom>
          <a:solidFill>
            <a:schemeClr val="accent6"/>
          </a:solidFill>
          <a:ln>
            <a:noFill/>
          </a:ln>
        </p:spPr>
        <p:txBody>
          <a:bodyPr anchorCtr="0" anchor="ctr" bIns="243775" lIns="243775" spcFirstLastPara="1" rIns="243775" wrap="square" tIns="243775">
            <a:noAutofit/>
          </a:bodyPr>
          <a:lstStyle/>
          <a:p>
            <a:pPr indent="0" lvl="0" marL="0" rtl="0" algn="l">
              <a:spcBef>
                <a:spcPts val="0"/>
              </a:spcBef>
              <a:spcAft>
                <a:spcPts val="0"/>
              </a:spcAft>
              <a:buNone/>
            </a:pPr>
            <a:r>
              <a:t/>
            </a:r>
            <a:endParaRPr/>
          </a:p>
        </p:txBody>
      </p:sp>
      <p:sp>
        <p:nvSpPr>
          <p:cNvPr id="86" name="Google Shape;86;p11"/>
          <p:cNvSpPr txBox="1"/>
          <p:nvPr/>
        </p:nvSpPr>
        <p:spPr>
          <a:xfrm>
            <a:off x="16223567" y="4956767"/>
            <a:ext cx="6497700" cy="1470900"/>
          </a:xfrm>
          <a:prstGeom prst="rect">
            <a:avLst/>
          </a:prstGeom>
          <a:noFill/>
          <a:ln>
            <a:noFill/>
          </a:ln>
        </p:spPr>
        <p:txBody>
          <a:bodyPr anchorCtr="0" anchor="t" bIns="142900" lIns="142900" spcFirstLastPara="1" rIns="142900" wrap="square" tIns="142900">
            <a:spAutoFit/>
          </a:bodyPr>
          <a:lstStyle/>
          <a:p>
            <a:pPr indent="0" lvl="0" marL="0" marR="0" rtl="0" algn="l">
              <a:lnSpc>
                <a:spcPct val="110000"/>
              </a:lnSpc>
              <a:spcBef>
                <a:spcPts val="0"/>
              </a:spcBef>
              <a:spcAft>
                <a:spcPts val="0"/>
              </a:spcAft>
              <a:buClr>
                <a:srgbClr val="0F2F49"/>
              </a:buClr>
              <a:buSzPts val="6400"/>
              <a:buFont typeface="IBM Plex Sans"/>
              <a:buNone/>
            </a:pPr>
            <a:r>
              <a:rPr i="0" lang="en-GB" sz="2400" u="none" cap="none" strike="noStrike">
                <a:solidFill>
                  <a:srgbClr val="0F2F49"/>
                </a:solidFill>
                <a:latin typeface="IBM Plex Sans"/>
                <a:ea typeface="IBM Plex Sans"/>
                <a:cs typeface="IBM Plex Sans"/>
                <a:sym typeface="IBM Plex Sans"/>
              </a:rPr>
              <a:t>Use this space to add images to this slide. When doing this, please take into account this guidelines for image selection:</a:t>
            </a:r>
            <a:endParaRPr sz="2400">
              <a:latin typeface="IBM Plex Sans"/>
              <a:ea typeface="IBM Plex Sans"/>
              <a:cs typeface="IBM Plex Sans"/>
              <a:sym typeface="IBM Plex Sans"/>
            </a:endParaRPr>
          </a:p>
        </p:txBody>
      </p:sp>
      <p:sp>
        <p:nvSpPr>
          <p:cNvPr id="87" name="Google Shape;87;p11"/>
          <p:cNvSpPr txBox="1"/>
          <p:nvPr/>
        </p:nvSpPr>
        <p:spPr>
          <a:xfrm>
            <a:off x="16223567" y="6669833"/>
            <a:ext cx="2976000" cy="1889700"/>
          </a:xfrm>
          <a:prstGeom prst="rect">
            <a:avLst/>
          </a:prstGeom>
          <a:noFill/>
          <a:ln>
            <a:noFill/>
          </a:ln>
        </p:spPr>
        <p:txBody>
          <a:bodyPr anchorCtr="0" anchor="t" bIns="142900" lIns="142900" spcFirstLastPara="1" rIns="142900" wrap="square" tIns="142900">
            <a:noAutofit/>
          </a:bodyPr>
          <a:lstStyle/>
          <a:p>
            <a:pPr indent="0" lvl="0" marL="0" marR="0" rtl="0" algn="l">
              <a:lnSpc>
                <a:spcPct val="110000"/>
              </a:lnSpc>
              <a:spcBef>
                <a:spcPts val="0"/>
              </a:spcBef>
              <a:spcAft>
                <a:spcPts val="0"/>
              </a:spcAft>
              <a:buClr>
                <a:srgbClr val="0F2F49"/>
              </a:buClr>
              <a:buSzPts val="3700"/>
              <a:buFont typeface="IBM Plex Sans"/>
              <a:buNone/>
            </a:pPr>
            <a:r>
              <a:rPr i="0" lang="en-GB" sz="1600" u="none" cap="none" strike="noStrike">
                <a:solidFill>
                  <a:srgbClr val="0F2F49"/>
                </a:solidFill>
                <a:latin typeface="IBM Plex Sans"/>
                <a:ea typeface="IBM Plex Sans"/>
                <a:cs typeface="IBM Plex Sans"/>
                <a:sym typeface="IBM Plex Sans"/>
              </a:rPr>
              <a:t>Color but natural</a:t>
            </a:r>
            <a:endParaRPr sz="1600">
              <a:latin typeface="IBM Plex Sans"/>
              <a:ea typeface="IBM Plex Sans"/>
              <a:cs typeface="IBM Plex Sans"/>
              <a:sym typeface="IBM Plex Sans"/>
            </a:endParaRPr>
          </a:p>
          <a:p>
            <a:pPr indent="0" lvl="0" marL="0" marR="0" rtl="0" algn="l">
              <a:lnSpc>
                <a:spcPct val="110000"/>
              </a:lnSpc>
              <a:spcBef>
                <a:spcPts val="0"/>
              </a:spcBef>
              <a:spcAft>
                <a:spcPts val="0"/>
              </a:spcAft>
              <a:buClr>
                <a:srgbClr val="0F2F49"/>
              </a:buClr>
              <a:buSzPts val="3700"/>
              <a:buFont typeface="IBM Plex Sans"/>
              <a:buNone/>
            </a:pPr>
            <a:r>
              <a:rPr i="0" lang="en-GB" sz="1600" u="none" cap="none" strike="noStrike">
                <a:solidFill>
                  <a:srgbClr val="0F2F49"/>
                </a:solidFill>
                <a:latin typeface="IBM Plex Sans"/>
                <a:ea typeface="IBM Plex Sans"/>
                <a:cs typeface="IBM Plex Sans"/>
                <a:sym typeface="IBM Plex Sans"/>
              </a:rPr>
              <a:t>Avoid clutter</a:t>
            </a:r>
            <a:endParaRPr sz="1600">
              <a:latin typeface="IBM Plex Sans"/>
              <a:ea typeface="IBM Plex Sans"/>
              <a:cs typeface="IBM Plex Sans"/>
              <a:sym typeface="IBM Plex Sans"/>
            </a:endParaRPr>
          </a:p>
          <a:p>
            <a:pPr indent="0" lvl="0" marL="0" marR="0" rtl="0" algn="l">
              <a:lnSpc>
                <a:spcPct val="110000"/>
              </a:lnSpc>
              <a:spcBef>
                <a:spcPts val="0"/>
              </a:spcBef>
              <a:spcAft>
                <a:spcPts val="0"/>
              </a:spcAft>
              <a:buClr>
                <a:srgbClr val="0F2F49"/>
              </a:buClr>
              <a:buSzPts val="7500"/>
              <a:buFont typeface="IBM Plex Sans"/>
              <a:buNone/>
            </a:pPr>
            <a:r>
              <a:t/>
            </a:r>
            <a:endParaRPr i="1" sz="1600" u="none" cap="none" strike="noStrike">
              <a:solidFill>
                <a:srgbClr val="0F2F49"/>
              </a:solidFill>
              <a:latin typeface="IBM Plex Sans"/>
              <a:ea typeface="IBM Plex Sans"/>
              <a:cs typeface="IBM Plex Sans"/>
              <a:sym typeface="IBM Plex Sans"/>
            </a:endParaRPr>
          </a:p>
          <a:p>
            <a:pPr indent="0" lvl="0" marL="0" marR="0" rtl="0" algn="l">
              <a:lnSpc>
                <a:spcPct val="110000"/>
              </a:lnSpc>
              <a:spcBef>
                <a:spcPts val="0"/>
              </a:spcBef>
              <a:spcAft>
                <a:spcPts val="0"/>
              </a:spcAft>
              <a:buClr>
                <a:srgbClr val="0F2F49"/>
              </a:buClr>
              <a:buSzPts val="3700"/>
              <a:buFont typeface="IBM Plex Sans"/>
              <a:buNone/>
            </a:pPr>
            <a:r>
              <a:rPr i="0" lang="en-GB" sz="1600" u="none" cap="none" strike="noStrike">
                <a:solidFill>
                  <a:srgbClr val="0F2F49"/>
                </a:solidFill>
                <a:latin typeface="IBM Plex Sans"/>
                <a:ea typeface="IBM Plex Sans"/>
                <a:cs typeface="IBM Plex Sans"/>
                <a:sym typeface="IBM Plex Sans"/>
              </a:rPr>
              <a:t>Avoid tech (mobile phones…)</a:t>
            </a:r>
            <a:endParaRPr sz="1600">
              <a:latin typeface="IBM Plex Sans"/>
              <a:ea typeface="IBM Plex Sans"/>
              <a:cs typeface="IBM Plex Sans"/>
              <a:sym typeface="IBM Plex Sans"/>
            </a:endParaRPr>
          </a:p>
          <a:p>
            <a:pPr indent="0" lvl="0" marL="0" marR="0" rtl="0" algn="l">
              <a:lnSpc>
                <a:spcPct val="110000"/>
              </a:lnSpc>
              <a:spcBef>
                <a:spcPts val="0"/>
              </a:spcBef>
              <a:spcAft>
                <a:spcPts val="0"/>
              </a:spcAft>
              <a:buClr>
                <a:srgbClr val="0F2F49"/>
              </a:buClr>
              <a:buSzPts val="3700"/>
              <a:buFont typeface="IBM Plex Sans"/>
              <a:buNone/>
            </a:pPr>
            <a:r>
              <a:rPr i="0" lang="en-GB" sz="1600" u="none" cap="none" strike="noStrike">
                <a:solidFill>
                  <a:srgbClr val="0F2F49"/>
                </a:solidFill>
                <a:latin typeface="IBM Plex Sans"/>
                <a:ea typeface="IBM Plex Sans"/>
                <a:cs typeface="IBM Plex Sans"/>
                <a:sym typeface="IBM Plex Sans"/>
              </a:rPr>
              <a:t>Authenticity / real life</a:t>
            </a:r>
            <a:endParaRPr sz="1600">
              <a:latin typeface="IBM Plex Sans"/>
              <a:ea typeface="IBM Plex Sans"/>
              <a:cs typeface="IBM Plex Sans"/>
              <a:sym typeface="IBM Plex Sans"/>
            </a:endParaRPr>
          </a:p>
          <a:p>
            <a:pPr indent="0" lvl="0" marL="0" marR="0" rtl="0" algn="l">
              <a:lnSpc>
                <a:spcPct val="110000"/>
              </a:lnSpc>
              <a:spcBef>
                <a:spcPts val="0"/>
              </a:spcBef>
              <a:spcAft>
                <a:spcPts val="0"/>
              </a:spcAft>
              <a:buClr>
                <a:srgbClr val="0F2F49"/>
              </a:buClr>
              <a:buSzPts val="3700"/>
              <a:buFont typeface="IBM Plex Sans"/>
              <a:buNone/>
            </a:pPr>
            <a:r>
              <a:rPr i="0" lang="en-GB" sz="1600" u="none" cap="none" strike="noStrike">
                <a:solidFill>
                  <a:srgbClr val="0F2F49"/>
                </a:solidFill>
                <a:latin typeface="IBM Plex Sans"/>
                <a:ea typeface="IBM Plex Sans"/>
                <a:cs typeface="IBM Plex Sans"/>
                <a:sym typeface="IBM Plex Sans"/>
              </a:rPr>
              <a:t>Friendly and fresh</a:t>
            </a:r>
            <a:endParaRPr sz="1600">
              <a:latin typeface="IBM Plex Sans"/>
              <a:ea typeface="IBM Plex Sans"/>
              <a:cs typeface="IBM Plex Sans"/>
              <a:sym typeface="IBM Plex Sans"/>
            </a:endParaRPr>
          </a:p>
        </p:txBody>
      </p:sp>
      <p:sp>
        <p:nvSpPr>
          <p:cNvPr id="88" name="Google Shape;88;p11"/>
          <p:cNvSpPr txBox="1"/>
          <p:nvPr/>
        </p:nvSpPr>
        <p:spPr>
          <a:xfrm>
            <a:off x="19545731" y="6669867"/>
            <a:ext cx="3175200" cy="2702400"/>
          </a:xfrm>
          <a:prstGeom prst="rect">
            <a:avLst/>
          </a:prstGeom>
          <a:noFill/>
          <a:ln>
            <a:noFill/>
          </a:ln>
        </p:spPr>
        <p:txBody>
          <a:bodyPr anchorCtr="0" anchor="t" bIns="142900" lIns="142900" spcFirstLastPara="1" rIns="142900" wrap="square" tIns="142900">
            <a:noAutofit/>
          </a:bodyPr>
          <a:lstStyle/>
          <a:p>
            <a:pPr indent="0" lvl="0" marL="0" marR="0" rtl="0" algn="l">
              <a:lnSpc>
                <a:spcPct val="110000"/>
              </a:lnSpc>
              <a:spcBef>
                <a:spcPts val="0"/>
              </a:spcBef>
              <a:spcAft>
                <a:spcPts val="0"/>
              </a:spcAft>
              <a:buClr>
                <a:srgbClr val="0F2F49"/>
              </a:buClr>
              <a:buSzPts val="3700"/>
              <a:buFont typeface="IBM Plex Sans"/>
              <a:buNone/>
            </a:pPr>
            <a:r>
              <a:rPr b="0" i="0" lang="en-GB" sz="1600" u="none" cap="none" strike="noStrike">
                <a:solidFill>
                  <a:srgbClr val="0F2F49"/>
                </a:solidFill>
                <a:latin typeface="IBM Plex Sans"/>
                <a:ea typeface="IBM Plex Sans"/>
                <a:cs typeface="IBM Plex Sans"/>
                <a:sym typeface="IBM Plex Sans"/>
              </a:rPr>
              <a:t>No black and white or sepia</a:t>
            </a:r>
            <a:endParaRPr sz="1600"/>
          </a:p>
          <a:p>
            <a:pPr indent="0" lvl="0" marL="0" marR="0" rtl="0" algn="l">
              <a:lnSpc>
                <a:spcPct val="110000"/>
              </a:lnSpc>
              <a:spcBef>
                <a:spcPts val="0"/>
              </a:spcBef>
              <a:spcAft>
                <a:spcPts val="0"/>
              </a:spcAft>
              <a:buClr>
                <a:srgbClr val="0F2F49"/>
              </a:buClr>
              <a:buSzPts val="3700"/>
              <a:buFont typeface="IBM Plex Sans"/>
              <a:buNone/>
            </a:pPr>
            <a:r>
              <a:rPr b="0" i="0" lang="en-GB" sz="1600" u="none" cap="none" strike="noStrike">
                <a:solidFill>
                  <a:srgbClr val="0F2F49"/>
                </a:solidFill>
                <a:latin typeface="IBM Plex Sans"/>
                <a:ea typeface="IBM Plex Sans"/>
                <a:cs typeface="IBM Plex Sans"/>
                <a:sym typeface="IBM Plex Sans"/>
              </a:rPr>
              <a:t>No pictures that are too busy, no unnecessary detail</a:t>
            </a:r>
            <a:endParaRPr sz="1600"/>
          </a:p>
          <a:p>
            <a:pPr indent="0" lvl="0" marL="0" marR="0" rtl="0" algn="l">
              <a:lnSpc>
                <a:spcPct val="110000"/>
              </a:lnSpc>
              <a:spcBef>
                <a:spcPts val="0"/>
              </a:spcBef>
              <a:spcAft>
                <a:spcPts val="0"/>
              </a:spcAft>
              <a:buClr>
                <a:srgbClr val="0F2F49"/>
              </a:buClr>
              <a:buSzPts val="3700"/>
              <a:buFont typeface="IBM Plex Sans"/>
              <a:buNone/>
            </a:pPr>
            <a:r>
              <a:rPr b="0" i="0" lang="en-GB" sz="1600" u="none" cap="none" strike="noStrike">
                <a:solidFill>
                  <a:srgbClr val="0F2F49"/>
                </a:solidFill>
                <a:latin typeface="IBM Plex Sans"/>
                <a:ea typeface="IBM Plex Sans"/>
                <a:cs typeface="IBM Plex Sans"/>
                <a:sym typeface="IBM Plex Sans"/>
              </a:rPr>
              <a:t>Instead of showing technology show benefits</a:t>
            </a:r>
            <a:endParaRPr sz="1600"/>
          </a:p>
          <a:p>
            <a:pPr indent="0" lvl="0" marL="0" marR="0" rtl="0" algn="l">
              <a:lnSpc>
                <a:spcPct val="110000"/>
              </a:lnSpc>
              <a:spcBef>
                <a:spcPts val="0"/>
              </a:spcBef>
              <a:spcAft>
                <a:spcPts val="0"/>
              </a:spcAft>
              <a:buClr>
                <a:srgbClr val="0F2F49"/>
              </a:buClr>
              <a:buSzPts val="3700"/>
              <a:buFont typeface="IBM Plex Sans"/>
              <a:buNone/>
            </a:pPr>
            <a:r>
              <a:rPr b="0" i="0" lang="en-GB" sz="1600" u="none" cap="none" strike="noStrike">
                <a:solidFill>
                  <a:srgbClr val="0F2F49"/>
                </a:solidFill>
                <a:latin typeface="IBM Plex Sans"/>
                <a:ea typeface="IBM Plex Sans"/>
                <a:cs typeface="IBM Plex Sans"/>
                <a:sym typeface="IBM Plex Sans"/>
              </a:rPr>
              <a:t>No staged pictures (avoid stock images)</a:t>
            </a:r>
            <a:endParaRPr sz="1600"/>
          </a:p>
          <a:p>
            <a:pPr indent="0" lvl="0" marL="0" marR="0" rtl="0" algn="l">
              <a:lnSpc>
                <a:spcPct val="110000"/>
              </a:lnSpc>
              <a:spcBef>
                <a:spcPts val="0"/>
              </a:spcBef>
              <a:spcAft>
                <a:spcPts val="0"/>
              </a:spcAft>
              <a:buClr>
                <a:srgbClr val="0F2F49"/>
              </a:buClr>
              <a:buSzPts val="3700"/>
              <a:buFont typeface="IBM Plex Sans"/>
              <a:buNone/>
            </a:pPr>
            <a:r>
              <a:rPr b="0" i="0" lang="en-GB" sz="1600" u="none" cap="none" strike="noStrike">
                <a:solidFill>
                  <a:srgbClr val="0F2F49"/>
                </a:solidFill>
                <a:latin typeface="IBM Plex Sans"/>
                <a:ea typeface="IBM Plex Sans"/>
                <a:cs typeface="IBM Plex Sans"/>
                <a:sym typeface="IBM Plex Sans"/>
              </a:rPr>
              <a:t>No triste, nostalgic or aggressive images</a:t>
            </a:r>
            <a:endParaRPr sz="1600"/>
          </a:p>
        </p:txBody>
      </p:sp>
      <p:cxnSp>
        <p:nvCxnSpPr>
          <p:cNvPr id="89" name="Google Shape;89;p11"/>
          <p:cNvCxnSpPr/>
          <p:nvPr/>
        </p:nvCxnSpPr>
        <p:spPr>
          <a:xfrm rot="10800000">
            <a:off x="19318600" y="6866300"/>
            <a:ext cx="0" cy="2345700"/>
          </a:xfrm>
          <a:prstGeom prst="straightConnector1">
            <a:avLst/>
          </a:prstGeom>
          <a:noFill/>
          <a:ln cap="flat" cmpd="sng" w="12700">
            <a:solidFill>
              <a:srgbClr val="000000"/>
            </a:solidFill>
            <a:prstDash val="solid"/>
            <a:miter lim="400000"/>
            <a:headEnd len="sm" w="sm" type="none"/>
            <a:tailEnd len="sm" w="sm" type="none"/>
          </a:ln>
        </p:spPr>
      </p:cxnSp>
      <p:pic>
        <p:nvPicPr>
          <p:cNvPr descr="Bild" id="90" name="Google Shape;90;p11"/>
          <p:cNvPicPr preferRelativeResize="0"/>
          <p:nvPr/>
        </p:nvPicPr>
        <p:blipFill rotWithShape="1">
          <a:blip r:embed="rId2">
            <a:alphaModFix amt="54949"/>
          </a:blip>
          <a:srcRect b="0" l="0" r="0" t="0"/>
          <a:stretch/>
        </p:blipFill>
        <p:spPr>
          <a:xfrm>
            <a:off x="16308244" y="4079300"/>
            <a:ext cx="801790" cy="634750"/>
          </a:xfrm>
          <a:prstGeom prst="rect">
            <a:avLst/>
          </a:prstGeom>
          <a:noFill/>
          <a:ln>
            <a:noFill/>
          </a:ln>
        </p:spPr>
      </p:pic>
      <p:sp>
        <p:nvSpPr>
          <p:cNvPr id="91" name="Google Shape;91;p11"/>
          <p:cNvSpPr txBox="1"/>
          <p:nvPr>
            <p:ph idx="1" type="body"/>
          </p:nvPr>
        </p:nvSpPr>
        <p:spPr>
          <a:xfrm>
            <a:off x="1246125" y="3587525"/>
            <a:ext cx="12293100" cy="4145700"/>
          </a:xfrm>
          <a:prstGeom prst="rect">
            <a:avLst/>
          </a:prstGeom>
        </p:spPr>
        <p:txBody>
          <a:bodyPr anchorCtr="0" anchor="t" bIns="243775" lIns="0" spcFirstLastPara="1" rIns="243775" wrap="square" tIns="243775">
            <a:spAutoFit/>
          </a:bodyPr>
          <a:lstStyle>
            <a:lvl1pPr indent="-406400" lvl="0" marL="457200" rtl="0">
              <a:spcBef>
                <a:spcPts val="0"/>
              </a:spcBef>
              <a:spcAft>
                <a:spcPts val="0"/>
              </a:spcAft>
              <a:buSzPts val="2800"/>
              <a:buChar char="●"/>
              <a:defRPr sz="2800"/>
            </a:lvl1pPr>
            <a:lvl2pPr indent="-406400" lvl="1" marL="914400" rtl="0">
              <a:spcBef>
                <a:spcPts val="0"/>
              </a:spcBef>
              <a:spcAft>
                <a:spcPts val="0"/>
              </a:spcAft>
              <a:buSzPts val="2800"/>
              <a:buChar char="○"/>
              <a:defRPr sz="2800"/>
            </a:lvl2pPr>
            <a:lvl3pPr indent="-406400" lvl="2" marL="1371600" rtl="0">
              <a:spcBef>
                <a:spcPts val="0"/>
              </a:spcBef>
              <a:spcAft>
                <a:spcPts val="0"/>
              </a:spcAft>
              <a:buSzPts val="2800"/>
              <a:buChar char="■"/>
              <a:defRPr sz="2800"/>
            </a:lvl3pPr>
            <a:lvl4pPr indent="-406400" lvl="3" marL="1828800" rtl="0">
              <a:spcBef>
                <a:spcPts val="0"/>
              </a:spcBef>
              <a:spcAft>
                <a:spcPts val="0"/>
              </a:spcAft>
              <a:buSzPts val="2800"/>
              <a:buChar char="●"/>
              <a:defRPr sz="2800"/>
            </a:lvl4pPr>
            <a:lvl5pPr indent="-406400" lvl="4" marL="2286000" rtl="0">
              <a:spcBef>
                <a:spcPts val="0"/>
              </a:spcBef>
              <a:spcAft>
                <a:spcPts val="0"/>
              </a:spcAft>
              <a:buSzPts val="2800"/>
              <a:buChar char="○"/>
              <a:defRPr sz="2800"/>
            </a:lvl5pPr>
            <a:lvl6pPr indent="-406400" lvl="5" marL="2743200" rtl="0">
              <a:spcBef>
                <a:spcPts val="0"/>
              </a:spcBef>
              <a:spcAft>
                <a:spcPts val="0"/>
              </a:spcAft>
              <a:buSzPts val="2800"/>
              <a:buChar char="■"/>
              <a:defRPr sz="2800"/>
            </a:lvl6pPr>
            <a:lvl7pPr indent="-406400" lvl="6" marL="3200400" rtl="0">
              <a:spcBef>
                <a:spcPts val="0"/>
              </a:spcBef>
              <a:spcAft>
                <a:spcPts val="0"/>
              </a:spcAft>
              <a:buSzPts val="2800"/>
              <a:buChar char="●"/>
              <a:defRPr sz="2800"/>
            </a:lvl7pPr>
            <a:lvl8pPr indent="-406400" lvl="7" marL="3657600" rtl="0">
              <a:spcBef>
                <a:spcPts val="0"/>
              </a:spcBef>
              <a:spcAft>
                <a:spcPts val="0"/>
              </a:spcAft>
              <a:buSzPts val="2800"/>
              <a:buChar char="○"/>
              <a:defRPr sz="2800"/>
            </a:lvl8pPr>
            <a:lvl9pPr indent="-406400" lvl="8" marL="4114800" rtl="0">
              <a:spcBef>
                <a:spcPts val="0"/>
              </a:spcBef>
              <a:spcAft>
                <a:spcPts val="0"/>
              </a:spcAft>
              <a:buSzPts val="2800"/>
              <a:buChar char="■"/>
              <a:defRPr sz="2800"/>
            </a:lvl9pPr>
          </a:lstStyle>
          <a:p/>
        </p:txBody>
      </p:sp>
      <p:sp>
        <p:nvSpPr>
          <p:cNvPr id="92" name="Google Shape;92;p11"/>
          <p:cNvSpPr txBox="1"/>
          <p:nvPr>
            <p:ph type="title"/>
          </p:nvPr>
        </p:nvSpPr>
        <p:spPr>
          <a:xfrm>
            <a:off x="1274925" y="1086475"/>
            <a:ext cx="12293100" cy="1527300"/>
          </a:xfrm>
          <a:prstGeom prst="rect">
            <a:avLst/>
          </a:prstGeom>
          <a:noFill/>
          <a:ln>
            <a:noFill/>
          </a:ln>
        </p:spPr>
        <p:txBody>
          <a:bodyPr anchorCtr="0" anchor="ctr" bIns="0" lIns="0" spcFirstLastPara="1" rIns="0" wrap="square" tIns="0">
            <a:spAutoFit/>
          </a:bodyPr>
          <a:lstStyle>
            <a:lvl1pPr lvl="0" rtl="0">
              <a:spcBef>
                <a:spcPts val="0"/>
              </a:spcBef>
              <a:spcAft>
                <a:spcPts val="0"/>
              </a:spcAft>
              <a:buClr>
                <a:schemeClr val="dk2"/>
              </a:buClr>
              <a:buSzPts val="6000"/>
              <a:buFont typeface="Times New Roman"/>
              <a:buNone/>
              <a:defRPr b="1" sz="6000">
                <a:solidFill>
                  <a:schemeClr val="dk2"/>
                </a:solidFill>
                <a:latin typeface="Times New Roman"/>
                <a:ea typeface="Times New Roman"/>
                <a:cs typeface="Times New Roman"/>
                <a:sym typeface="Times New Roman"/>
              </a:defRPr>
            </a:lvl1pPr>
            <a:lvl2pPr lvl="1" rtl="0">
              <a:spcBef>
                <a:spcPts val="0"/>
              </a:spcBef>
              <a:spcAft>
                <a:spcPts val="0"/>
              </a:spcAft>
              <a:buSzPts val="3700"/>
              <a:buNone/>
              <a:defRPr sz="3700">
                <a:latin typeface="IBM Plex Sans"/>
                <a:ea typeface="IBM Plex Sans"/>
                <a:cs typeface="IBM Plex Sans"/>
                <a:sym typeface="IBM Plex Sans"/>
              </a:defRPr>
            </a:lvl2pPr>
            <a:lvl3pPr lvl="2" rtl="0">
              <a:spcBef>
                <a:spcPts val="0"/>
              </a:spcBef>
              <a:spcAft>
                <a:spcPts val="0"/>
              </a:spcAft>
              <a:buSzPts val="3700"/>
              <a:buNone/>
              <a:defRPr sz="3700">
                <a:latin typeface="IBM Plex Sans"/>
                <a:ea typeface="IBM Plex Sans"/>
                <a:cs typeface="IBM Plex Sans"/>
                <a:sym typeface="IBM Plex Sans"/>
              </a:defRPr>
            </a:lvl3pPr>
            <a:lvl4pPr lvl="3" rtl="0">
              <a:spcBef>
                <a:spcPts val="0"/>
              </a:spcBef>
              <a:spcAft>
                <a:spcPts val="0"/>
              </a:spcAft>
              <a:buSzPts val="3700"/>
              <a:buNone/>
              <a:defRPr sz="3700">
                <a:latin typeface="IBM Plex Sans"/>
                <a:ea typeface="IBM Plex Sans"/>
                <a:cs typeface="IBM Plex Sans"/>
                <a:sym typeface="IBM Plex Sans"/>
              </a:defRPr>
            </a:lvl4pPr>
            <a:lvl5pPr lvl="4" rtl="0">
              <a:spcBef>
                <a:spcPts val="0"/>
              </a:spcBef>
              <a:spcAft>
                <a:spcPts val="0"/>
              </a:spcAft>
              <a:buSzPts val="3700"/>
              <a:buNone/>
              <a:defRPr sz="3700">
                <a:latin typeface="IBM Plex Sans"/>
                <a:ea typeface="IBM Plex Sans"/>
                <a:cs typeface="IBM Plex Sans"/>
                <a:sym typeface="IBM Plex Sans"/>
              </a:defRPr>
            </a:lvl5pPr>
            <a:lvl6pPr lvl="5" rtl="0">
              <a:spcBef>
                <a:spcPts val="0"/>
              </a:spcBef>
              <a:spcAft>
                <a:spcPts val="0"/>
              </a:spcAft>
              <a:buSzPts val="3700"/>
              <a:buNone/>
              <a:defRPr sz="3700">
                <a:latin typeface="IBM Plex Sans"/>
                <a:ea typeface="IBM Plex Sans"/>
                <a:cs typeface="IBM Plex Sans"/>
                <a:sym typeface="IBM Plex Sans"/>
              </a:defRPr>
            </a:lvl6pPr>
            <a:lvl7pPr lvl="6" rtl="0">
              <a:spcBef>
                <a:spcPts val="0"/>
              </a:spcBef>
              <a:spcAft>
                <a:spcPts val="0"/>
              </a:spcAft>
              <a:buSzPts val="3700"/>
              <a:buNone/>
              <a:defRPr sz="3700">
                <a:latin typeface="IBM Plex Sans"/>
                <a:ea typeface="IBM Plex Sans"/>
                <a:cs typeface="IBM Plex Sans"/>
                <a:sym typeface="IBM Plex Sans"/>
              </a:defRPr>
            </a:lvl7pPr>
            <a:lvl8pPr lvl="7" rtl="0">
              <a:spcBef>
                <a:spcPts val="0"/>
              </a:spcBef>
              <a:spcAft>
                <a:spcPts val="0"/>
              </a:spcAft>
              <a:buSzPts val="3700"/>
              <a:buNone/>
              <a:defRPr sz="3700">
                <a:latin typeface="IBM Plex Sans"/>
                <a:ea typeface="IBM Plex Sans"/>
                <a:cs typeface="IBM Plex Sans"/>
                <a:sym typeface="IBM Plex Sans"/>
              </a:defRPr>
            </a:lvl8pPr>
            <a:lvl9pPr lvl="8" rtl="0">
              <a:spcBef>
                <a:spcPts val="0"/>
              </a:spcBef>
              <a:spcAft>
                <a:spcPts val="0"/>
              </a:spcAft>
              <a:buSzPts val="3700"/>
              <a:buNone/>
              <a:defRPr sz="3700">
                <a:latin typeface="IBM Plex Sans"/>
                <a:ea typeface="IBM Plex Sans"/>
                <a:cs typeface="IBM Plex Sans"/>
                <a:sym typeface="IBM Plex Sans"/>
              </a:defRPr>
            </a:lvl9pPr>
          </a:lstStyle>
          <a:p/>
        </p:txBody>
      </p:sp>
      <p:sp>
        <p:nvSpPr>
          <p:cNvPr id="93" name="Google Shape;93;p11"/>
          <p:cNvSpPr txBox="1"/>
          <p:nvPr>
            <p:ph idx="2" type="subTitle"/>
          </p:nvPr>
        </p:nvSpPr>
        <p:spPr>
          <a:xfrm>
            <a:off x="1274926" y="2542325"/>
            <a:ext cx="12293100" cy="944100"/>
          </a:xfrm>
          <a:prstGeom prst="rect">
            <a:avLst/>
          </a:prstGeom>
        </p:spPr>
        <p:txBody>
          <a:bodyPr anchorCtr="0" anchor="ctr" bIns="0" lIns="0" spcFirstLastPara="1" rIns="0" wrap="square" tIns="0">
            <a:spAutoFit/>
          </a:bodyPr>
          <a:lstStyle>
            <a:lvl1pPr lvl="0" rtl="0">
              <a:spcBef>
                <a:spcPts val="0"/>
              </a:spcBef>
              <a:spcAft>
                <a:spcPts val="0"/>
              </a:spcAft>
              <a:buSzPts val="2800"/>
              <a:buNone/>
              <a:defRPr b="1" sz="2800"/>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line + Image Placeholder 2">
  <p:cSld name="CUSTOM_3_1_1_1_1_1">
    <p:bg>
      <p:bgPr>
        <a:noFill/>
      </p:bgPr>
    </p:bg>
    <p:spTree>
      <p:nvGrpSpPr>
        <p:cNvPr id="94" name="Shape 94"/>
        <p:cNvGrpSpPr/>
        <p:nvPr/>
      </p:nvGrpSpPr>
      <p:grpSpPr>
        <a:xfrm>
          <a:off x="0" y="0"/>
          <a:ext cx="0" cy="0"/>
          <a:chOff x="0" y="0"/>
          <a:chExt cx="0" cy="0"/>
        </a:xfrm>
      </p:grpSpPr>
      <p:sp>
        <p:nvSpPr>
          <p:cNvPr id="95" name="Google Shape;95;p12"/>
          <p:cNvSpPr/>
          <p:nvPr/>
        </p:nvSpPr>
        <p:spPr>
          <a:xfrm>
            <a:off x="0" y="0"/>
            <a:ext cx="9823200" cy="12867600"/>
          </a:xfrm>
          <a:prstGeom prst="flowChartDelay">
            <a:avLst/>
          </a:prstGeom>
          <a:solidFill>
            <a:schemeClr val="accent6"/>
          </a:solidFill>
          <a:ln>
            <a:noFill/>
          </a:ln>
        </p:spPr>
        <p:txBody>
          <a:bodyPr anchorCtr="0" anchor="ctr" bIns="243775" lIns="243775" spcFirstLastPara="1" rIns="243775" wrap="square" tIns="243775">
            <a:noAutofit/>
          </a:bodyPr>
          <a:lstStyle/>
          <a:p>
            <a:pPr indent="0" lvl="0" marL="0" rtl="0" algn="l">
              <a:spcBef>
                <a:spcPts val="0"/>
              </a:spcBef>
              <a:spcAft>
                <a:spcPts val="0"/>
              </a:spcAft>
              <a:buNone/>
            </a:pPr>
            <a:r>
              <a:t/>
            </a:r>
            <a:endParaRPr/>
          </a:p>
        </p:txBody>
      </p:sp>
      <p:grpSp>
        <p:nvGrpSpPr>
          <p:cNvPr id="96" name="Google Shape;96;p12"/>
          <p:cNvGrpSpPr/>
          <p:nvPr/>
        </p:nvGrpSpPr>
        <p:grpSpPr>
          <a:xfrm>
            <a:off x="1662787" y="4079351"/>
            <a:ext cx="6497682" cy="5293033"/>
            <a:chOff x="623538" y="1529738"/>
            <a:chExt cx="2436600" cy="1984863"/>
          </a:xfrm>
        </p:grpSpPr>
        <p:sp>
          <p:nvSpPr>
            <p:cNvPr id="97" name="Google Shape;97;p12"/>
            <p:cNvSpPr txBox="1"/>
            <p:nvPr/>
          </p:nvSpPr>
          <p:spPr>
            <a:xfrm>
              <a:off x="623538" y="1858788"/>
              <a:ext cx="2436600" cy="551400"/>
            </a:xfrm>
            <a:prstGeom prst="rect">
              <a:avLst/>
            </a:prstGeom>
            <a:noFill/>
            <a:ln>
              <a:noFill/>
            </a:ln>
          </p:spPr>
          <p:txBody>
            <a:bodyPr anchorCtr="0" anchor="t" bIns="142900" lIns="142900" spcFirstLastPara="1" rIns="142900" wrap="square" tIns="142900">
              <a:spAutoFit/>
            </a:bodyPr>
            <a:lstStyle/>
            <a:p>
              <a:pPr indent="0" lvl="0" marL="0" marR="0" rtl="0" algn="l">
                <a:lnSpc>
                  <a:spcPct val="110000"/>
                </a:lnSpc>
                <a:spcBef>
                  <a:spcPts val="0"/>
                </a:spcBef>
                <a:spcAft>
                  <a:spcPts val="0"/>
                </a:spcAft>
                <a:buClr>
                  <a:srgbClr val="0F2F49"/>
                </a:buClr>
                <a:buSzPts val="6400"/>
                <a:buFont typeface="IBM Plex Sans"/>
                <a:buNone/>
              </a:pPr>
              <a:r>
                <a:rPr i="0" lang="en-GB" sz="2400" u="none" cap="none" strike="noStrike">
                  <a:solidFill>
                    <a:srgbClr val="0F2F49"/>
                  </a:solidFill>
                  <a:latin typeface="IBM Plex Sans"/>
                  <a:ea typeface="IBM Plex Sans"/>
                  <a:cs typeface="IBM Plex Sans"/>
                  <a:sym typeface="IBM Plex Sans"/>
                </a:rPr>
                <a:t>Use this space to add images to this slide. When doing this, please take into account this guidelines for image selection:</a:t>
              </a:r>
              <a:endParaRPr sz="2400">
                <a:latin typeface="IBM Plex Sans"/>
                <a:ea typeface="IBM Plex Sans"/>
                <a:cs typeface="IBM Plex Sans"/>
                <a:sym typeface="IBM Plex Sans"/>
              </a:endParaRPr>
            </a:p>
          </p:txBody>
        </p:sp>
        <p:sp>
          <p:nvSpPr>
            <p:cNvPr id="98" name="Google Shape;98;p12"/>
            <p:cNvSpPr txBox="1"/>
            <p:nvPr/>
          </p:nvSpPr>
          <p:spPr>
            <a:xfrm>
              <a:off x="623538" y="2501188"/>
              <a:ext cx="1116000" cy="708600"/>
            </a:xfrm>
            <a:prstGeom prst="rect">
              <a:avLst/>
            </a:prstGeom>
            <a:noFill/>
            <a:ln>
              <a:noFill/>
            </a:ln>
          </p:spPr>
          <p:txBody>
            <a:bodyPr anchorCtr="0" anchor="t" bIns="142900" lIns="142900" spcFirstLastPara="1" rIns="142900" wrap="square" tIns="142900">
              <a:noAutofit/>
            </a:bodyPr>
            <a:lstStyle/>
            <a:p>
              <a:pPr indent="0" lvl="0" marL="0" marR="0" rtl="0" algn="l">
                <a:lnSpc>
                  <a:spcPct val="110000"/>
                </a:lnSpc>
                <a:spcBef>
                  <a:spcPts val="0"/>
                </a:spcBef>
                <a:spcAft>
                  <a:spcPts val="0"/>
                </a:spcAft>
                <a:buClr>
                  <a:srgbClr val="0F2F49"/>
                </a:buClr>
                <a:buSzPts val="3700"/>
                <a:buFont typeface="IBM Plex Sans"/>
                <a:buNone/>
              </a:pPr>
              <a:r>
                <a:rPr i="0" lang="en-GB" sz="1600" u="none" cap="none" strike="noStrike">
                  <a:solidFill>
                    <a:srgbClr val="0F2F49"/>
                  </a:solidFill>
                  <a:latin typeface="IBM Plex Sans"/>
                  <a:ea typeface="IBM Plex Sans"/>
                  <a:cs typeface="IBM Plex Sans"/>
                  <a:sym typeface="IBM Plex Sans"/>
                </a:rPr>
                <a:t>Color but natural</a:t>
              </a:r>
              <a:endParaRPr sz="1600">
                <a:latin typeface="IBM Plex Sans"/>
                <a:ea typeface="IBM Plex Sans"/>
                <a:cs typeface="IBM Plex Sans"/>
                <a:sym typeface="IBM Plex Sans"/>
              </a:endParaRPr>
            </a:p>
            <a:p>
              <a:pPr indent="0" lvl="0" marL="0" marR="0" rtl="0" algn="l">
                <a:lnSpc>
                  <a:spcPct val="110000"/>
                </a:lnSpc>
                <a:spcBef>
                  <a:spcPts val="0"/>
                </a:spcBef>
                <a:spcAft>
                  <a:spcPts val="0"/>
                </a:spcAft>
                <a:buClr>
                  <a:srgbClr val="0F2F49"/>
                </a:buClr>
                <a:buSzPts val="3700"/>
                <a:buFont typeface="IBM Plex Sans"/>
                <a:buNone/>
              </a:pPr>
              <a:r>
                <a:rPr i="0" lang="en-GB" sz="1600" u="none" cap="none" strike="noStrike">
                  <a:solidFill>
                    <a:srgbClr val="0F2F49"/>
                  </a:solidFill>
                  <a:latin typeface="IBM Plex Sans"/>
                  <a:ea typeface="IBM Plex Sans"/>
                  <a:cs typeface="IBM Plex Sans"/>
                  <a:sym typeface="IBM Plex Sans"/>
                </a:rPr>
                <a:t>Avoid clutter</a:t>
              </a:r>
              <a:endParaRPr sz="1600">
                <a:latin typeface="IBM Plex Sans"/>
                <a:ea typeface="IBM Plex Sans"/>
                <a:cs typeface="IBM Plex Sans"/>
                <a:sym typeface="IBM Plex Sans"/>
              </a:endParaRPr>
            </a:p>
            <a:p>
              <a:pPr indent="0" lvl="0" marL="0" marR="0" rtl="0" algn="l">
                <a:lnSpc>
                  <a:spcPct val="110000"/>
                </a:lnSpc>
                <a:spcBef>
                  <a:spcPts val="0"/>
                </a:spcBef>
                <a:spcAft>
                  <a:spcPts val="0"/>
                </a:spcAft>
                <a:buClr>
                  <a:srgbClr val="0F2F49"/>
                </a:buClr>
                <a:buSzPts val="7500"/>
                <a:buFont typeface="IBM Plex Sans"/>
                <a:buNone/>
              </a:pPr>
              <a:r>
                <a:t/>
              </a:r>
              <a:endParaRPr i="1" sz="1600" u="none" cap="none" strike="noStrike">
                <a:solidFill>
                  <a:srgbClr val="0F2F49"/>
                </a:solidFill>
                <a:latin typeface="IBM Plex Sans"/>
                <a:ea typeface="IBM Plex Sans"/>
                <a:cs typeface="IBM Plex Sans"/>
                <a:sym typeface="IBM Plex Sans"/>
              </a:endParaRPr>
            </a:p>
            <a:p>
              <a:pPr indent="0" lvl="0" marL="0" marR="0" rtl="0" algn="l">
                <a:lnSpc>
                  <a:spcPct val="110000"/>
                </a:lnSpc>
                <a:spcBef>
                  <a:spcPts val="0"/>
                </a:spcBef>
                <a:spcAft>
                  <a:spcPts val="0"/>
                </a:spcAft>
                <a:buClr>
                  <a:srgbClr val="0F2F49"/>
                </a:buClr>
                <a:buSzPts val="3700"/>
                <a:buFont typeface="IBM Plex Sans"/>
                <a:buNone/>
              </a:pPr>
              <a:r>
                <a:rPr i="0" lang="en-GB" sz="1600" u="none" cap="none" strike="noStrike">
                  <a:solidFill>
                    <a:srgbClr val="0F2F49"/>
                  </a:solidFill>
                  <a:latin typeface="IBM Plex Sans"/>
                  <a:ea typeface="IBM Plex Sans"/>
                  <a:cs typeface="IBM Plex Sans"/>
                  <a:sym typeface="IBM Plex Sans"/>
                </a:rPr>
                <a:t>Avoid tech (mobile phones…)</a:t>
              </a:r>
              <a:endParaRPr sz="1600">
                <a:latin typeface="IBM Plex Sans"/>
                <a:ea typeface="IBM Plex Sans"/>
                <a:cs typeface="IBM Plex Sans"/>
                <a:sym typeface="IBM Plex Sans"/>
              </a:endParaRPr>
            </a:p>
            <a:p>
              <a:pPr indent="0" lvl="0" marL="0" marR="0" rtl="0" algn="l">
                <a:lnSpc>
                  <a:spcPct val="110000"/>
                </a:lnSpc>
                <a:spcBef>
                  <a:spcPts val="0"/>
                </a:spcBef>
                <a:spcAft>
                  <a:spcPts val="0"/>
                </a:spcAft>
                <a:buClr>
                  <a:srgbClr val="0F2F49"/>
                </a:buClr>
                <a:buSzPts val="3700"/>
                <a:buFont typeface="IBM Plex Sans"/>
                <a:buNone/>
              </a:pPr>
              <a:r>
                <a:rPr i="0" lang="en-GB" sz="1600" u="none" cap="none" strike="noStrike">
                  <a:solidFill>
                    <a:srgbClr val="0F2F49"/>
                  </a:solidFill>
                  <a:latin typeface="IBM Plex Sans"/>
                  <a:ea typeface="IBM Plex Sans"/>
                  <a:cs typeface="IBM Plex Sans"/>
                  <a:sym typeface="IBM Plex Sans"/>
                </a:rPr>
                <a:t>Authenticity / real life</a:t>
              </a:r>
              <a:endParaRPr sz="1600">
                <a:latin typeface="IBM Plex Sans"/>
                <a:ea typeface="IBM Plex Sans"/>
                <a:cs typeface="IBM Plex Sans"/>
                <a:sym typeface="IBM Plex Sans"/>
              </a:endParaRPr>
            </a:p>
            <a:p>
              <a:pPr indent="0" lvl="0" marL="0" marR="0" rtl="0" algn="l">
                <a:lnSpc>
                  <a:spcPct val="110000"/>
                </a:lnSpc>
                <a:spcBef>
                  <a:spcPts val="0"/>
                </a:spcBef>
                <a:spcAft>
                  <a:spcPts val="0"/>
                </a:spcAft>
                <a:buClr>
                  <a:srgbClr val="0F2F49"/>
                </a:buClr>
                <a:buSzPts val="3700"/>
                <a:buFont typeface="IBM Plex Sans"/>
                <a:buNone/>
              </a:pPr>
              <a:r>
                <a:rPr i="0" lang="en-GB" sz="1600" u="none" cap="none" strike="noStrike">
                  <a:solidFill>
                    <a:srgbClr val="0F2F49"/>
                  </a:solidFill>
                  <a:latin typeface="IBM Plex Sans"/>
                  <a:ea typeface="IBM Plex Sans"/>
                  <a:cs typeface="IBM Plex Sans"/>
                  <a:sym typeface="IBM Plex Sans"/>
                </a:rPr>
                <a:t>Friendly and fresh</a:t>
              </a:r>
              <a:endParaRPr sz="1600">
                <a:latin typeface="IBM Plex Sans"/>
                <a:ea typeface="IBM Plex Sans"/>
                <a:cs typeface="IBM Plex Sans"/>
                <a:sym typeface="IBM Plex Sans"/>
              </a:endParaRPr>
            </a:p>
          </p:txBody>
        </p:sp>
        <p:sp>
          <p:nvSpPr>
            <p:cNvPr id="99" name="Google Shape;99;p12"/>
            <p:cNvSpPr txBox="1"/>
            <p:nvPr/>
          </p:nvSpPr>
          <p:spPr>
            <a:xfrm>
              <a:off x="1869349" y="2501200"/>
              <a:ext cx="1190700" cy="1013400"/>
            </a:xfrm>
            <a:prstGeom prst="rect">
              <a:avLst/>
            </a:prstGeom>
            <a:noFill/>
            <a:ln>
              <a:noFill/>
            </a:ln>
          </p:spPr>
          <p:txBody>
            <a:bodyPr anchorCtr="0" anchor="t" bIns="142900" lIns="142900" spcFirstLastPara="1" rIns="142900" wrap="square" tIns="142900">
              <a:noAutofit/>
            </a:bodyPr>
            <a:lstStyle/>
            <a:p>
              <a:pPr indent="0" lvl="0" marL="0" marR="0" rtl="0" algn="l">
                <a:lnSpc>
                  <a:spcPct val="110000"/>
                </a:lnSpc>
                <a:spcBef>
                  <a:spcPts val="0"/>
                </a:spcBef>
                <a:spcAft>
                  <a:spcPts val="0"/>
                </a:spcAft>
                <a:buClr>
                  <a:srgbClr val="0F2F49"/>
                </a:buClr>
                <a:buSzPts val="3700"/>
                <a:buFont typeface="IBM Plex Sans"/>
                <a:buNone/>
              </a:pPr>
              <a:r>
                <a:rPr b="0" i="0" lang="en-GB" sz="1600" u="none" cap="none" strike="noStrike">
                  <a:solidFill>
                    <a:srgbClr val="0F2F49"/>
                  </a:solidFill>
                  <a:latin typeface="IBM Plex Sans"/>
                  <a:ea typeface="IBM Plex Sans"/>
                  <a:cs typeface="IBM Plex Sans"/>
                  <a:sym typeface="IBM Plex Sans"/>
                </a:rPr>
                <a:t>No black and white or sepia</a:t>
              </a:r>
              <a:endParaRPr sz="1600"/>
            </a:p>
            <a:p>
              <a:pPr indent="0" lvl="0" marL="0" marR="0" rtl="0" algn="l">
                <a:lnSpc>
                  <a:spcPct val="110000"/>
                </a:lnSpc>
                <a:spcBef>
                  <a:spcPts val="0"/>
                </a:spcBef>
                <a:spcAft>
                  <a:spcPts val="0"/>
                </a:spcAft>
                <a:buClr>
                  <a:srgbClr val="0F2F49"/>
                </a:buClr>
                <a:buSzPts val="3700"/>
                <a:buFont typeface="IBM Plex Sans"/>
                <a:buNone/>
              </a:pPr>
              <a:r>
                <a:rPr b="0" i="0" lang="en-GB" sz="1600" u="none" cap="none" strike="noStrike">
                  <a:solidFill>
                    <a:srgbClr val="0F2F49"/>
                  </a:solidFill>
                  <a:latin typeface="IBM Plex Sans"/>
                  <a:ea typeface="IBM Plex Sans"/>
                  <a:cs typeface="IBM Plex Sans"/>
                  <a:sym typeface="IBM Plex Sans"/>
                </a:rPr>
                <a:t>No pictures that are too busy, no unnecessary detail</a:t>
              </a:r>
              <a:endParaRPr sz="1600"/>
            </a:p>
            <a:p>
              <a:pPr indent="0" lvl="0" marL="0" marR="0" rtl="0" algn="l">
                <a:lnSpc>
                  <a:spcPct val="110000"/>
                </a:lnSpc>
                <a:spcBef>
                  <a:spcPts val="0"/>
                </a:spcBef>
                <a:spcAft>
                  <a:spcPts val="0"/>
                </a:spcAft>
                <a:buClr>
                  <a:srgbClr val="0F2F49"/>
                </a:buClr>
                <a:buSzPts val="3700"/>
                <a:buFont typeface="IBM Plex Sans"/>
                <a:buNone/>
              </a:pPr>
              <a:r>
                <a:rPr b="0" i="0" lang="en-GB" sz="1600" u="none" cap="none" strike="noStrike">
                  <a:solidFill>
                    <a:srgbClr val="0F2F49"/>
                  </a:solidFill>
                  <a:latin typeface="IBM Plex Sans"/>
                  <a:ea typeface="IBM Plex Sans"/>
                  <a:cs typeface="IBM Plex Sans"/>
                  <a:sym typeface="IBM Plex Sans"/>
                </a:rPr>
                <a:t>Instead of showing technology show benefits</a:t>
              </a:r>
              <a:endParaRPr sz="1600"/>
            </a:p>
            <a:p>
              <a:pPr indent="0" lvl="0" marL="0" marR="0" rtl="0" algn="l">
                <a:lnSpc>
                  <a:spcPct val="110000"/>
                </a:lnSpc>
                <a:spcBef>
                  <a:spcPts val="0"/>
                </a:spcBef>
                <a:spcAft>
                  <a:spcPts val="0"/>
                </a:spcAft>
                <a:buClr>
                  <a:srgbClr val="0F2F49"/>
                </a:buClr>
                <a:buSzPts val="3700"/>
                <a:buFont typeface="IBM Plex Sans"/>
                <a:buNone/>
              </a:pPr>
              <a:r>
                <a:rPr b="0" i="0" lang="en-GB" sz="1600" u="none" cap="none" strike="noStrike">
                  <a:solidFill>
                    <a:srgbClr val="0F2F49"/>
                  </a:solidFill>
                  <a:latin typeface="IBM Plex Sans"/>
                  <a:ea typeface="IBM Plex Sans"/>
                  <a:cs typeface="IBM Plex Sans"/>
                  <a:sym typeface="IBM Plex Sans"/>
                </a:rPr>
                <a:t>No staged pictures (avoid stock images)</a:t>
              </a:r>
              <a:endParaRPr sz="1600"/>
            </a:p>
            <a:p>
              <a:pPr indent="0" lvl="0" marL="0" marR="0" rtl="0" algn="l">
                <a:lnSpc>
                  <a:spcPct val="110000"/>
                </a:lnSpc>
                <a:spcBef>
                  <a:spcPts val="0"/>
                </a:spcBef>
                <a:spcAft>
                  <a:spcPts val="0"/>
                </a:spcAft>
                <a:buClr>
                  <a:srgbClr val="0F2F49"/>
                </a:buClr>
                <a:buSzPts val="3700"/>
                <a:buFont typeface="IBM Plex Sans"/>
                <a:buNone/>
              </a:pPr>
              <a:r>
                <a:rPr b="0" i="0" lang="en-GB" sz="1600" u="none" cap="none" strike="noStrike">
                  <a:solidFill>
                    <a:srgbClr val="0F2F49"/>
                  </a:solidFill>
                  <a:latin typeface="IBM Plex Sans"/>
                  <a:ea typeface="IBM Plex Sans"/>
                  <a:cs typeface="IBM Plex Sans"/>
                  <a:sym typeface="IBM Plex Sans"/>
                </a:rPr>
                <a:t>No triste, nostalgic or aggressive images</a:t>
              </a:r>
              <a:endParaRPr sz="1600"/>
            </a:p>
          </p:txBody>
        </p:sp>
        <p:cxnSp>
          <p:nvCxnSpPr>
            <p:cNvPr id="100" name="Google Shape;100;p12"/>
            <p:cNvCxnSpPr/>
            <p:nvPr/>
          </p:nvCxnSpPr>
          <p:spPr>
            <a:xfrm rot="10800000">
              <a:off x="1784175" y="2574900"/>
              <a:ext cx="0" cy="879600"/>
            </a:xfrm>
            <a:prstGeom prst="straightConnector1">
              <a:avLst/>
            </a:prstGeom>
            <a:noFill/>
            <a:ln cap="flat" cmpd="sng" w="12700">
              <a:solidFill>
                <a:srgbClr val="000000"/>
              </a:solidFill>
              <a:prstDash val="solid"/>
              <a:miter lim="400000"/>
              <a:headEnd len="sm" w="sm" type="none"/>
              <a:tailEnd len="sm" w="sm" type="none"/>
            </a:ln>
          </p:spPr>
        </p:cxnSp>
        <p:pic>
          <p:nvPicPr>
            <p:cNvPr descr="Bild" id="101" name="Google Shape;101;p12"/>
            <p:cNvPicPr preferRelativeResize="0"/>
            <p:nvPr/>
          </p:nvPicPr>
          <p:blipFill rotWithShape="1">
            <a:blip r:embed="rId2">
              <a:alphaModFix amt="54949"/>
            </a:blip>
            <a:srcRect b="0" l="0" r="0" t="0"/>
            <a:stretch/>
          </p:blipFill>
          <p:spPr>
            <a:xfrm>
              <a:off x="655292" y="1529738"/>
              <a:ext cx="300724" cy="238073"/>
            </a:xfrm>
            <a:prstGeom prst="rect">
              <a:avLst/>
            </a:prstGeom>
            <a:noFill/>
            <a:ln>
              <a:noFill/>
            </a:ln>
          </p:spPr>
        </p:pic>
      </p:grpSp>
      <p:sp>
        <p:nvSpPr>
          <p:cNvPr id="102" name="Google Shape;102;p12"/>
          <p:cNvSpPr txBox="1"/>
          <p:nvPr>
            <p:ph type="title"/>
          </p:nvPr>
        </p:nvSpPr>
        <p:spPr>
          <a:xfrm>
            <a:off x="11387725" y="1086475"/>
            <a:ext cx="11695200" cy="1527300"/>
          </a:xfrm>
          <a:prstGeom prst="rect">
            <a:avLst/>
          </a:prstGeom>
        </p:spPr>
        <p:txBody>
          <a:bodyPr anchorCtr="0" anchor="ctr" bIns="0" lIns="0" spcFirstLastPara="1" rIns="0" wrap="square" tIns="0">
            <a:spAutoFit/>
          </a:bodyPr>
          <a:lstStyle>
            <a:lvl1pPr lvl="0" rtl="0">
              <a:spcBef>
                <a:spcPts val="0"/>
              </a:spcBef>
              <a:spcAft>
                <a:spcPts val="0"/>
              </a:spcAft>
              <a:buClr>
                <a:schemeClr val="dk2"/>
              </a:buClr>
              <a:buSzPts val="6000"/>
              <a:buFont typeface="Times New Roman"/>
              <a:buNone/>
              <a:defRPr b="1" sz="6000">
                <a:solidFill>
                  <a:schemeClr val="dk2"/>
                </a:solidFill>
                <a:latin typeface="Times New Roman"/>
                <a:ea typeface="Times New Roman"/>
                <a:cs typeface="Times New Roman"/>
                <a:sym typeface="Times New Roman"/>
              </a:defRPr>
            </a:lvl1pPr>
            <a:lvl2pPr lvl="1" rtl="0">
              <a:spcBef>
                <a:spcPts val="0"/>
              </a:spcBef>
              <a:spcAft>
                <a:spcPts val="0"/>
              </a:spcAft>
              <a:buSzPts val="3700"/>
              <a:buNone/>
              <a:defRPr sz="3700">
                <a:latin typeface="IBM Plex Sans"/>
                <a:ea typeface="IBM Plex Sans"/>
                <a:cs typeface="IBM Plex Sans"/>
                <a:sym typeface="IBM Plex Sans"/>
              </a:defRPr>
            </a:lvl2pPr>
            <a:lvl3pPr lvl="2" rtl="0">
              <a:spcBef>
                <a:spcPts val="0"/>
              </a:spcBef>
              <a:spcAft>
                <a:spcPts val="0"/>
              </a:spcAft>
              <a:buSzPts val="3700"/>
              <a:buNone/>
              <a:defRPr sz="3700">
                <a:latin typeface="IBM Plex Sans"/>
                <a:ea typeface="IBM Plex Sans"/>
                <a:cs typeface="IBM Plex Sans"/>
                <a:sym typeface="IBM Plex Sans"/>
              </a:defRPr>
            </a:lvl3pPr>
            <a:lvl4pPr lvl="3" rtl="0">
              <a:spcBef>
                <a:spcPts val="0"/>
              </a:spcBef>
              <a:spcAft>
                <a:spcPts val="0"/>
              </a:spcAft>
              <a:buSzPts val="3700"/>
              <a:buNone/>
              <a:defRPr sz="3700">
                <a:latin typeface="IBM Plex Sans"/>
                <a:ea typeface="IBM Plex Sans"/>
                <a:cs typeface="IBM Plex Sans"/>
                <a:sym typeface="IBM Plex Sans"/>
              </a:defRPr>
            </a:lvl4pPr>
            <a:lvl5pPr lvl="4" rtl="0">
              <a:spcBef>
                <a:spcPts val="0"/>
              </a:spcBef>
              <a:spcAft>
                <a:spcPts val="0"/>
              </a:spcAft>
              <a:buSzPts val="3700"/>
              <a:buNone/>
              <a:defRPr sz="3700">
                <a:latin typeface="IBM Plex Sans"/>
                <a:ea typeface="IBM Plex Sans"/>
                <a:cs typeface="IBM Plex Sans"/>
                <a:sym typeface="IBM Plex Sans"/>
              </a:defRPr>
            </a:lvl5pPr>
            <a:lvl6pPr lvl="5" rtl="0">
              <a:spcBef>
                <a:spcPts val="0"/>
              </a:spcBef>
              <a:spcAft>
                <a:spcPts val="0"/>
              </a:spcAft>
              <a:buSzPts val="3700"/>
              <a:buNone/>
              <a:defRPr sz="3700">
                <a:latin typeface="IBM Plex Sans"/>
                <a:ea typeface="IBM Plex Sans"/>
                <a:cs typeface="IBM Plex Sans"/>
                <a:sym typeface="IBM Plex Sans"/>
              </a:defRPr>
            </a:lvl6pPr>
            <a:lvl7pPr lvl="6" rtl="0">
              <a:spcBef>
                <a:spcPts val="0"/>
              </a:spcBef>
              <a:spcAft>
                <a:spcPts val="0"/>
              </a:spcAft>
              <a:buSzPts val="3700"/>
              <a:buNone/>
              <a:defRPr sz="3700">
                <a:latin typeface="IBM Plex Sans"/>
                <a:ea typeface="IBM Plex Sans"/>
                <a:cs typeface="IBM Plex Sans"/>
                <a:sym typeface="IBM Plex Sans"/>
              </a:defRPr>
            </a:lvl7pPr>
            <a:lvl8pPr lvl="7" rtl="0">
              <a:spcBef>
                <a:spcPts val="0"/>
              </a:spcBef>
              <a:spcAft>
                <a:spcPts val="0"/>
              </a:spcAft>
              <a:buSzPts val="3700"/>
              <a:buNone/>
              <a:defRPr sz="3700">
                <a:latin typeface="IBM Plex Sans"/>
                <a:ea typeface="IBM Plex Sans"/>
                <a:cs typeface="IBM Plex Sans"/>
                <a:sym typeface="IBM Plex Sans"/>
              </a:defRPr>
            </a:lvl8pPr>
            <a:lvl9pPr lvl="8" rtl="0">
              <a:spcBef>
                <a:spcPts val="0"/>
              </a:spcBef>
              <a:spcAft>
                <a:spcPts val="0"/>
              </a:spcAft>
              <a:buSzPts val="3700"/>
              <a:buNone/>
              <a:defRPr sz="3700">
                <a:latin typeface="IBM Plex Sans"/>
                <a:ea typeface="IBM Plex Sans"/>
                <a:cs typeface="IBM Plex Sans"/>
                <a:sym typeface="IBM Plex Sans"/>
              </a:defRPr>
            </a:lvl9pPr>
          </a:lstStyle>
          <a:p/>
        </p:txBody>
      </p:sp>
      <p:sp>
        <p:nvSpPr>
          <p:cNvPr id="103" name="Google Shape;103;p12"/>
          <p:cNvSpPr txBox="1"/>
          <p:nvPr>
            <p:ph idx="1" type="subTitle"/>
          </p:nvPr>
        </p:nvSpPr>
        <p:spPr>
          <a:xfrm>
            <a:off x="11401375" y="2542325"/>
            <a:ext cx="11695200" cy="944100"/>
          </a:xfrm>
          <a:prstGeom prst="rect">
            <a:avLst/>
          </a:prstGeom>
        </p:spPr>
        <p:txBody>
          <a:bodyPr anchorCtr="0" anchor="ctr" bIns="0" lIns="0" spcFirstLastPara="1" rIns="0" wrap="square" tIns="0">
            <a:spAutoFit/>
          </a:bodyPr>
          <a:lstStyle>
            <a:lvl1pPr lvl="0" rtl="0">
              <a:spcBef>
                <a:spcPts val="0"/>
              </a:spcBef>
              <a:spcAft>
                <a:spcPts val="0"/>
              </a:spcAft>
              <a:buSzPts val="2800"/>
              <a:buNone/>
              <a:defRPr b="1" sz="2800"/>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04" name="Google Shape;104;p12"/>
          <p:cNvSpPr txBox="1"/>
          <p:nvPr>
            <p:ph idx="2" type="body"/>
          </p:nvPr>
        </p:nvSpPr>
        <p:spPr>
          <a:xfrm>
            <a:off x="11415025" y="3587525"/>
            <a:ext cx="11695200" cy="4145700"/>
          </a:xfrm>
          <a:prstGeom prst="rect">
            <a:avLst/>
          </a:prstGeom>
        </p:spPr>
        <p:txBody>
          <a:bodyPr anchorCtr="0" anchor="t" bIns="243775" lIns="0" spcFirstLastPara="1" rIns="243775" wrap="square" tIns="243775">
            <a:spAutoFit/>
          </a:bodyPr>
          <a:lstStyle>
            <a:lvl1pPr indent="-406400" lvl="0" marL="457200" rtl="0">
              <a:spcBef>
                <a:spcPts val="0"/>
              </a:spcBef>
              <a:spcAft>
                <a:spcPts val="0"/>
              </a:spcAft>
              <a:buSzPts val="2800"/>
              <a:buChar char="●"/>
              <a:defRPr sz="2800"/>
            </a:lvl1pPr>
            <a:lvl2pPr indent="-406400" lvl="1" marL="914400" rtl="0">
              <a:spcBef>
                <a:spcPts val="0"/>
              </a:spcBef>
              <a:spcAft>
                <a:spcPts val="0"/>
              </a:spcAft>
              <a:buSzPts val="2800"/>
              <a:buChar char="○"/>
              <a:defRPr sz="2800"/>
            </a:lvl2pPr>
            <a:lvl3pPr indent="-406400" lvl="2" marL="1371600" rtl="0">
              <a:spcBef>
                <a:spcPts val="0"/>
              </a:spcBef>
              <a:spcAft>
                <a:spcPts val="0"/>
              </a:spcAft>
              <a:buSzPts val="2800"/>
              <a:buChar char="■"/>
              <a:defRPr sz="2800"/>
            </a:lvl3pPr>
            <a:lvl4pPr indent="-406400" lvl="3" marL="1828800" rtl="0">
              <a:spcBef>
                <a:spcPts val="0"/>
              </a:spcBef>
              <a:spcAft>
                <a:spcPts val="0"/>
              </a:spcAft>
              <a:buSzPts val="2800"/>
              <a:buChar char="●"/>
              <a:defRPr sz="2800"/>
            </a:lvl4pPr>
            <a:lvl5pPr indent="-406400" lvl="4" marL="2286000" rtl="0">
              <a:spcBef>
                <a:spcPts val="0"/>
              </a:spcBef>
              <a:spcAft>
                <a:spcPts val="0"/>
              </a:spcAft>
              <a:buSzPts val="2800"/>
              <a:buChar char="○"/>
              <a:defRPr sz="2800"/>
            </a:lvl5pPr>
            <a:lvl6pPr indent="-406400" lvl="5" marL="2743200" rtl="0">
              <a:spcBef>
                <a:spcPts val="0"/>
              </a:spcBef>
              <a:spcAft>
                <a:spcPts val="0"/>
              </a:spcAft>
              <a:buSzPts val="2800"/>
              <a:buChar char="■"/>
              <a:defRPr sz="2800"/>
            </a:lvl6pPr>
            <a:lvl7pPr indent="-406400" lvl="6" marL="3200400" rtl="0">
              <a:spcBef>
                <a:spcPts val="0"/>
              </a:spcBef>
              <a:spcAft>
                <a:spcPts val="0"/>
              </a:spcAft>
              <a:buSzPts val="2800"/>
              <a:buChar char="●"/>
              <a:defRPr sz="2800"/>
            </a:lvl7pPr>
            <a:lvl8pPr indent="-406400" lvl="7" marL="3657600" rtl="0">
              <a:spcBef>
                <a:spcPts val="0"/>
              </a:spcBef>
              <a:spcAft>
                <a:spcPts val="0"/>
              </a:spcAft>
              <a:buSzPts val="2800"/>
              <a:buChar char="○"/>
              <a:defRPr sz="2800"/>
            </a:lvl8pPr>
            <a:lvl9pPr indent="-406400" lvl="8" marL="4114800" rtl="0">
              <a:spcBef>
                <a:spcPts val="0"/>
              </a:spcBef>
              <a:spcAft>
                <a:spcPts val="0"/>
              </a:spcAft>
              <a:buSzPts val="2800"/>
              <a:buChar char="■"/>
              <a:defRPr sz="2800"/>
            </a:lvl9pPr>
          </a:lstStyle>
          <a:p/>
        </p:txBody>
      </p:sp>
    </p:spTree>
  </p:cSld>
  <p:clrMapOvr>
    <a:masterClrMapping/>
  </p:clrMapOvr>
  <p:extLst>
    <p:ext uri="{DCECCB84-F9BA-43D5-87BE-67443E8EF086}">
      <p15:sldGuideLst>
        <p15:guide id="1" pos="7196">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line + Numbered List + Image Placeholder 2 1">
  <p:cSld name="CUSTOM_3_1_1_1_1_1_2">
    <p:bg>
      <p:bgPr>
        <a:noFill/>
      </p:bgPr>
    </p:bg>
    <p:spTree>
      <p:nvGrpSpPr>
        <p:cNvPr id="105" name="Shape 105"/>
        <p:cNvGrpSpPr/>
        <p:nvPr/>
      </p:nvGrpSpPr>
      <p:grpSpPr>
        <a:xfrm>
          <a:off x="0" y="0"/>
          <a:ext cx="0" cy="0"/>
          <a:chOff x="0" y="0"/>
          <a:chExt cx="0" cy="0"/>
        </a:xfrm>
      </p:grpSpPr>
      <p:sp>
        <p:nvSpPr>
          <p:cNvPr id="106" name="Google Shape;106;p13"/>
          <p:cNvSpPr/>
          <p:nvPr/>
        </p:nvSpPr>
        <p:spPr>
          <a:xfrm>
            <a:off x="0" y="0"/>
            <a:ext cx="9823200" cy="12867600"/>
          </a:xfrm>
          <a:prstGeom prst="flowChartDelay">
            <a:avLst/>
          </a:prstGeom>
          <a:solidFill>
            <a:schemeClr val="accent6"/>
          </a:solidFill>
          <a:ln>
            <a:noFill/>
          </a:ln>
        </p:spPr>
        <p:txBody>
          <a:bodyPr anchorCtr="0" anchor="ctr" bIns="243775" lIns="243775" spcFirstLastPara="1" rIns="243775" wrap="square" tIns="243775">
            <a:noAutofit/>
          </a:bodyPr>
          <a:lstStyle/>
          <a:p>
            <a:pPr indent="0" lvl="0" marL="0" rtl="0" algn="l">
              <a:spcBef>
                <a:spcPts val="0"/>
              </a:spcBef>
              <a:spcAft>
                <a:spcPts val="0"/>
              </a:spcAft>
              <a:buNone/>
            </a:pPr>
            <a:r>
              <a:t/>
            </a:r>
            <a:endParaRPr/>
          </a:p>
        </p:txBody>
      </p:sp>
      <p:grpSp>
        <p:nvGrpSpPr>
          <p:cNvPr id="107" name="Google Shape;107;p13"/>
          <p:cNvGrpSpPr/>
          <p:nvPr/>
        </p:nvGrpSpPr>
        <p:grpSpPr>
          <a:xfrm>
            <a:off x="1662787" y="4079351"/>
            <a:ext cx="6497682" cy="5293033"/>
            <a:chOff x="623538" y="1529738"/>
            <a:chExt cx="2436600" cy="1984863"/>
          </a:xfrm>
        </p:grpSpPr>
        <p:sp>
          <p:nvSpPr>
            <p:cNvPr id="108" name="Google Shape;108;p13"/>
            <p:cNvSpPr txBox="1"/>
            <p:nvPr/>
          </p:nvSpPr>
          <p:spPr>
            <a:xfrm>
              <a:off x="623538" y="1858788"/>
              <a:ext cx="2436600" cy="551400"/>
            </a:xfrm>
            <a:prstGeom prst="rect">
              <a:avLst/>
            </a:prstGeom>
            <a:noFill/>
            <a:ln>
              <a:noFill/>
            </a:ln>
          </p:spPr>
          <p:txBody>
            <a:bodyPr anchorCtr="0" anchor="t" bIns="142900" lIns="142900" spcFirstLastPara="1" rIns="142900" wrap="square" tIns="142900">
              <a:spAutoFit/>
            </a:bodyPr>
            <a:lstStyle/>
            <a:p>
              <a:pPr indent="0" lvl="0" marL="0" marR="0" rtl="0" algn="l">
                <a:lnSpc>
                  <a:spcPct val="110000"/>
                </a:lnSpc>
                <a:spcBef>
                  <a:spcPts val="0"/>
                </a:spcBef>
                <a:spcAft>
                  <a:spcPts val="0"/>
                </a:spcAft>
                <a:buClr>
                  <a:srgbClr val="0F2F49"/>
                </a:buClr>
                <a:buSzPts val="6400"/>
                <a:buFont typeface="IBM Plex Sans"/>
                <a:buNone/>
              </a:pPr>
              <a:r>
                <a:rPr i="0" lang="en-GB" sz="2400" u="none" cap="none" strike="noStrike">
                  <a:solidFill>
                    <a:srgbClr val="0F2F49"/>
                  </a:solidFill>
                  <a:latin typeface="IBM Plex Sans"/>
                  <a:ea typeface="IBM Plex Sans"/>
                  <a:cs typeface="IBM Plex Sans"/>
                  <a:sym typeface="IBM Plex Sans"/>
                </a:rPr>
                <a:t>Use this space to add images to this slide. When doing this, please take into account this guidelines for image selection:</a:t>
              </a:r>
              <a:endParaRPr sz="2400">
                <a:latin typeface="IBM Plex Sans"/>
                <a:ea typeface="IBM Plex Sans"/>
                <a:cs typeface="IBM Plex Sans"/>
                <a:sym typeface="IBM Plex Sans"/>
              </a:endParaRPr>
            </a:p>
          </p:txBody>
        </p:sp>
        <p:sp>
          <p:nvSpPr>
            <p:cNvPr id="109" name="Google Shape;109;p13"/>
            <p:cNvSpPr txBox="1"/>
            <p:nvPr/>
          </p:nvSpPr>
          <p:spPr>
            <a:xfrm>
              <a:off x="623538" y="2501188"/>
              <a:ext cx="1116000" cy="708600"/>
            </a:xfrm>
            <a:prstGeom prst="rect">
              <a:avLst/>
            </a:prstGeom>
            <a:noFill/>
            <a:ln>
              <a:noFill/>
            </a:ln>
          </p:spPr>
          <p:txBody>
            <a:bodyPr anchorCtr="0" anchor="t" bIns="142900" lIns="142900" spcFirstLastPara="1" rIns="142900" wrap="square" tIns="142900">
              <a:noAutofit/>
            </a:bodyPr>
            <a:lstStyle/>
            <a:p>
              <a:pPr indent="0" lvl="0" marL="0" marR="0" rtl="0" algn="l">
                <a:lnSpc>
                  <a:spcPct val="110000"/>
                </a:lnSpc>
                <a:spcBef>
                  <a:spcPts val="0"/>
                </a:spcBef>
                <a:spcAft>
                  <a:spcPts val="0"/>
                </a:spcAft>
                <a:buClr>
                  <a:srgbClr val="0F2F49"/>
                </a:buClr>
                <a:buSzPts val="3700"/>
                <a:buFont typeface="IBM Plex Sans"/>
                <a:buNone/>
              </a:pPr>
              <a:r>
                <a:rPr i="0" lang="en-GB" sz="1600" u="none" cap="none" strike="noStrike">
                  <a:solidFill>
                    <a:srgbClr val="0F2F49"/>
                  </a:solidFill>
                  <a:latin typeface="IBM Plex Sans"/>
                  <a:ea typeface="IBM Plex Sans"/>
                  <a:cs typeface="IBM Plex Sans"/>
                  <a:sym typeface="IBM Plex Sans"/>
                </a:rPr>
                <a:t>Color but natural</a:t>
              </a:r>
              <a:endParaRPr sz="1600">
                <a:latin typeface="IBM Plex Sans"/>
                <a:ea typeface="IBM Plex Sans"/>
                <a:cs typeface="IBM Plex Sans"/>
                <a:sym typeface="IBM Plex Sans"/>
              </a:endParaRPr>
            </a:p>
            <a:p>
              <a:pPr indent="0" lvl="0" marL="0" marR="0" rtl="0" algn="l">
                <a:lnSpc>
                  <a:spcPct val="110000"/>
                </a:lnSpc>
                <a:spcBef>
                  <a:spcPts val="0"/>
                </a:spcBef>
                <a:spcAft>
                  <a:spcPts val="0"/>
                </a:spcAft>
                <a:buClr>
                  <a:srgbClr val="0F2F49"/>
                </a:buClr>
                <a:buSzPts val="3700"/>
                <a:buFont typeface="IBM Plex Sans"/>
                <a:buNone/>
              </a:pPr>
              <a:r>
                <a:rPr i="0" lang="en-GB" sz="1600" u="none" cap="none" strike="noStrike">
                  <a:solidFill>
                    <a:srgbClr val="0F2F49"/>
                  </a:solidFill>
                  <a:latin typeface="IBM Plex Sans"/>
                  <a:ea typeface="IBM Plex Sans"/>
                  <a:cs typeface="IBM Plex Sans"/>
                  <a:sym typeface="IBM Plex Sans"/>
                </a:rPr>
                <a:t>Avoid clutter</a:t>
              </a:r>
              <a:endParaRPr sz="1600">
                <a:latin typeface="IBM Plex Sans"/>
                <a:ea typeface="IBM Plex Sans"/>
                <a:cs typeface="IBM Plex Sans"/>
                <a:sym typeface="IBM Plex Sans"/>
              </a:endParaRPr>
            </a:p>
            <a:p>
              <a:pPr indent="0" lvl="0" marL="0" marR="0" rtl="0" algn="l">
                <a:lnSpc>
                  <a:spcPct val="110000"/>
                </a:lnSpc>
                <a:spcBef>
                  <a:spcPts val="0"/>
                </a:spcBef>
                <a:spcAft>
                  <a:spcPts val="0"/>
                </a:spcAft>
                <a:buClr>
                  <a:srgbClr val="0F2F49"/>
                </a:buClr>
                <a:buSzPts val="7500"/>
                <a:buFont typeface="IBM Plex Sans"/>
                <a:buNone/>
              </a:pPr>
              <a:r>
                <a:t/>
              </a:r>
              <a:endParaRPr i="1" sz="1600" u="none" cap="none" strike="noStrike">
                <a:solidFill>
                  <a:srgbClr val="0F2F49"/>
                </a:solidFill>
                <a:latin typeface="IBM Plex Sans"/>
                <a:ea typeface="IBM Plex Sans"/>
                <a:cs typeface="IBM Plex Sans"/>
                <a:sym typeface="IBM Plex Sans"/>
              </a:endParaRPr>
            </a:p>
            <a:p>
              <a:pPr indent="0" lvl="0" marL="0" marR="0" rtl="0" algn="l">
                <a:lnSpc>
                  <a:spcPct val="110000"/>
                </a:lnSpc>
                <a:spcBef>
                  <a:spcPts val="0"/>
                </a:spcBef>
                <a:spcAft>
                  <a:spcPts val="0"/>
                </a:spcAft>
                <a:buClr>
                  <a:srgbClr val="0F2F49"/>
                </a:buClr>
                <a:buSzPts val="3700"/>
                <a:buFont typeface="IBM Plex Sans"/>
                <a:buNone/>
              </a:pPr>
              <a:r>
                <a:rPr i="0" lang="en-GB" sz="1600" u="none" cap="none" strike="noStrike">
                  <a:solidFill>
                    <a:srgbClr val="0F2F49"/>
                  </a:solidFill>
                  <a:latin typeface="IBM Plex Sans"/>
                  <a:ea typeface="IBM Plex Sans"/>
                  <a:cs typeface="IBM Plex Sans"/>
                  <a:sym typeface="IBM Plex Sans"/>
                </a:rPr>
                <a:t>Avoid tech (mobile phones…)</a:t>
              </a:r>
              <a:endParaRPr sz="1600">
                <a:latin typeface="IBM Plex Sans"/>
                <a:ea typeface="IBM Plex Sans"/>
                <a:cs typeface="IBM Plex Sans"/>
                <a:sym typeface="IBM Plex Sans"/>
              </a:endParaRPr>
            </a:p>
            <a:p>
              <a:pPr indent="0" lvl="0" marL="0" marR="0" rtl="0" algn="l">
                <a:lnSpc>
                  <a:spcPct val="110000"/>
                </a:lnSpc>
                <a:spcBef>
                  <a:spcPts val="0"/>
                </a:spcBef>
                <a:spcAft>
                  <a:spcPts val="0"/>
                </a:spcAft>
                <a:buClr>
                  <a:srgbClr val="0F2F49"/>
                </a:buClr>
                <a:buSzPts val="3700"/>
                <a:buFont typeface="IBM Plex Sans"/>
                <a:buNone/>
              </a:pPr>
              <a:r>
                <a:rPr i="0" lang="en-GB" sz="1600" u="none" cap="none" strike="noStrike">
                  <a:solidFill>
                    <a:srgbClr val="0F2F49"/>
                  </a:solidFill>
                  <a:latin typeface="IBM Plex Sans"/>
                  <a:ea typeface="IBM Plex Sans"/>
                  <a:cs typeface="IBM Plex Sans"/>
                  <a:sym typeface="IBM Plex Sans"/>
                </a:rPr>
                <a:t>Authenticity / real life</a:t>
              </a:r>
              <a:endParaRPr sz="1600">
                <a:latin typeface="IBM Plex Sans"/>
                <a:ea typeface="IBM Plex Sans"/>
                <a:cs typeface="IBM Plex Sans"/>
                <a:sym typeface="IBM Plex Sans"/>
              </a:endParaRPr>
            </a:p>
            <a:p>
              <a:pPr indent="0" lvl="0" marL="0" marR="0" rtl="0" algn="l">
                <a:lnSpc>
                  <a:spcPct val="110000"/>
                </a:lnSpc>
                <a:spcBef>
                  <a:spcPts val="0"/>
                </a:spcBef>
                <a:spcAft>
                  <a:spcPts val="0"/>
                </a:spcAft>
                <a:buClr>
                  <a:srgbClr val="0F2F49"/>
                </a:buClr>
                <a:buSzPts val="3700"/>
                <a:buFont typeface="IBM Plex Sans"/>
                <a:buNone/>
              </a:pPr>
              <a:r>
                <a:rPr i="0" lang="en-GB" sz="1600" u="none" cap="none" strike="noStrike">
                  <a:solidFill>
                    <a:srgbClr val="0F2F49"/>
                  </a:solidFill>
                  <a:latin typeface="IBM Plex Sans"/>
                  <a:ea typeface="IBM Plex Sans"/>
                  <a:cs typeface="IBM Plex Sans"/>
                  <a:sym typeface="IBM Plex Sans"/>
                </a:rPr>
                <a:t>Friendly and fresh</a:t>
              </a:r>
              <a:endParaRPr sz="1600">
                <a:latin typeface="IBM Plex Sans"/>
                <a:ea typeface="IBM Plex Sans"/>
                <a:cs typeface="IBM Plex Sans"/>
                <a:sym typeface="IBM Plex Sans"/>
              </a:endParaRPr>
            </a:p>
          </p:txBody>
        </p:sp>
        <p:sp>
          <p:nvSpPr>
            <p:cNvPr id="110" name="Google Shape;110;p13"/>
            <p:cNvSpPr txBox="1"/>
            <p:nvPr/>
          </p:nvSpPr>
          <p:spPr>
            <a:xfrm>
              <a:off x="1869349" y="2501200"/>
              <a:ext cx="1190700" cy="1013400"/>
            </a:xfrm>
            <a:prstGeom prst="rect">
              <a:avLst/>
            </a:prstGeom>
            <a:noFill/>
            <a:ln>
              <a:noFill/>
            </a:ln>
          </p:spPr>
          <p:txBody>
            <a:bodyPr anchorCtr="0" anchor="t" bIns="142900" lIns="142900" spcFirstLastPara="1" rIns="142900" wrap="square" tIns="142900">
              <a:noAutofit/>
            </a:bodyPr>
            <a:lstStyle/>
            <a:p>
              <a:pPr indent="0" lvl="0" marL="0" marR="0" rtl="0" algn="l">
                <a:lnSpc>
                  <a:spcPct val="110000"/>
                </a:lnSpc>
                <a:spcBef>
                  <a:spcPts val="0"/>
                </a:spcBef>
                <a:spcAft>
                  <a:spcPts val="0"/>
                </a:spcAft>
                <a:buClr>
                  <a:srgbClr val="0F2F49"/>
                </a:buClr>
                <a:buSzPts val="3700"/>
                <a:buFont typeface="IBM Plex Sans"/>
                <a:buNone/>
              </a:pPr>
              <a:r>
                <a:rPr b="0" i="0" lang="en-GB" sz="1600" u="none" cap="none" strike="noStrike">
                  <a:solidFill>
                    <a:srgbClr val="0F2F49"/>
                  </a:solidFill>
                  <a:latin typeface="IBM Plex Sans"/>
                  <a:ea typeface="IBM Plex Sans"/>
                  <a:cs typeface="IBM Plex Sans"/>
                  <a:sym typeface="IBM Plex Sans"/>
                </a:rPr>
                <a:t>No black and white or sepia</a:t>
              </a:r>
              <a:endParaRPr sz="1600"/>
            </a:p>
            <a:p>
              <a:pPr indent="0" lvl="0" marL="0" marR="0" rtl="0" algn="l">
                <a:lnSpc>
                  <a:spcPct val="110000"/>
                </a:lnSpc>
                <a:spcBef>
                  <a:spcPts val="0"/>
                </a:spcBef>
                <a:spcAft>
                  <a:spcPts val="0"/>
                </a:spcAft>
                <a:buClr>
                  <a:srgbClr val="0F2F49"/>
                </a:buClr>
                <a:buSzPts val="3700"/>
                <a:buFont typeface="IBM Plex Sans"/>
                <a:buNone/>
              </a:pPr>
              <a:r>
                <a:rPr b="0" i="0" lang="en-GB" sz="1600" u="none" cap="none" strike="noStrike">
                  <a:solidFill>
                    <a:srgbClr val="0F2F49"/>
                  </a:solidFill>
                  <a:latin typeface="IBM Plex Sans"/>
                  <a:ea typeface="IBM Plex Sans"/>
                  <a:cs typeface="IBM Plex Sans"/>
                  <a:sym typeface="IBM Plex Sans"/>
                </a:rPr>
                <a:t>No pictures that are too busy, no unnecessary detail</a:t>
              </a:r>
              <a:endParaRPr sz="1600"/>
            </a:p>
            <a:p>
              <a:pPr indent="0" lvl="0" marL="0" marR="0" rtl="0" algn="l">
                <a:lnSpc>
                  <a:spcPct val="110000"/>
                </a:lnSpc>
                <a:spcBef>
                  <a:spcPts val="0"/>
                </a:spcBef>
                <a:spcAft>
                  <a:spcPts val="0"/>
                </a:spcAft>
                <a:buClr>
                  <a:srgbClr val="0F2F49"/>
                </a:buClr>
                <a:buSzPts val="3700"/>
                <a:buFont typeface="IBM Plex Sans"/>
                <a:buNone/>
              </a:pPr>
              <a:r>
                <a:rPr b="0" i="0" lang="en-GB" sz="1600" u="none" cap="none" strike="noStrike">
                  <a:solidFill>
                    <a:srgbClr val="0F2F49"/>
                  </a:solidFill>
                  <a:latin typeface="IBM Plex Sans"/>
                  <a:ea typeface="IBM Plex Sans"/>
                  <a:cs typeface="IBM Plex Sans"/>
                  <a:sym typeface="IBM Plex Sans"/>
                </a:rPr>
                <a:t>Instead of showing technology show benefits</a:t>
              </a:r>
              <a:endParaRPr sz="1600"/>
            </a:p>
            <a:p>
              <a:pPr indent="0" lvl="0" marL="0" marR="0" rtl="0" algn="l">
                <a:lnSpc>
                  <a:spcPct val="110000"/>
                </a:lnSpc>
                <a:spcBef>
                  <a:spcPts val="0"/>
                </a:spcBef>
                <a:spcAft>
                  <a:spcPts val="0"/>
                </a:spcAft>
                <a:buClr>
                  <a:srgbClr val="0F2F49"/>
                </a:buClr>
                <a:buSzPts val="3700"/>
                <a:buFont typeface="IBM Plex Sans"/>
                <a:buNone/>
              </a:pPr>
              <a:r>
                <a:rPr b="0" i="0" lang="en-GB" sz="1600" u="none" cap="none" strike="noStrike">
                  <a:solidFill>
                    <a:srgbClr val="0F2F49"/>
                  </a:solidFill>
                  <a:latin typeface="IBM Plex Sans"/>
                  <a:ea typeface="IBM Plex Sans"/>
                  <a:cs typeface="IBM Plex Sans"/>
                  <a:sym typeface="IBM Plex Sans"/>
                </a:rPr>
                <a:t>No staged pictures (avoid stock images)</a:t>
              </a:r>
              <a:endParaRPr sz="1600"/>
            </a:p>
            <a:p>
              <a:pPr indent="0" lvl="0" marL="0" marR="0" rtl="0" algn="l">
                <a:lnSpc>
                  <a:spcPct val="110000"/>
                </a:lnSpc>
                <a:spcBef>
                  <a:spcPts val="0"/>
                </a:spcBef>
                <a:spcAft>
                  <a:spcPts val="0"/>
                </a:spcAft>
                <a:buClr>
                  <a:srgbClr val="0F2F49"/>
                </a:buClr>
                <a:buSzPts val="3700"/>
                <a:buFont typeface="IBM Plex Sans"/>
                <a:buNone/>
              </a:pPr>
              <a:r>
                <a:rPr b="0" i="0" lang="en-GB" sz="1600" u="none" cap="none" strike="noStrike">
                  <a:solidFill>
                    <a:srgbClr val="0F2F49"/>
                  </a:solidFill>
                  <a:latin typeface="IBM Plex Sans"/>
                  <a:ea typeface="IBM Plex Sans"/>
                  <a:cs typeface="IBM Plex Sans"/>
                  <a:sym typeface="IBM Plex Sans"/>
                </a:rPr>
                <a:t>No triste, nostalgic or aggressive images</a:t>
              </a:r>
              <a:endParaRPr sz="1600"/>
            </a:p>
          </p:txBody>
        </p:sp>
        <p:cxnSp>
          <p:nvCxnSpPr>
            <p:cNvPr id="111" name="Google Shape;111;p13"/>
            <p:cNvCxnSpPr/>
            <p:nvPr/>
          </p:nvCxnSpPr>
          <p:spPr>
            <a:xfrm rot="10800000">
              <a:off x="1784175" y="2574900"/>
              <a:ext cx="0" cy="879600"/>
            </a:xfrm>
            <a:prstGeom prst="straightConnector1">
              <a:avLst/>
            </a:prstGeom>
            <a:noFill/>
            <a:ln cap="flat" cmpd="sng" w="12700">
              <a:solidFill>
                <a:srgbClr val="000000"/>
              </a:solidFill>
              <a:prstDash val="solid"/>
              <a:miter lim="400000"/>
              <a:headEnd len="sm" w="sm" type="none"/>
              <a:tailEnd len="sm" w="sm" type="none"/>
            </a:ln>
          </p:spPr>
        </p:cxnSp>
        <p:pic>
          <p:nvPicPr>
            <p:cNvPr descr="Bild" id="112" name="Google Shape;112;p13"/>
            <p:cNvPicPr preferRelativeResize="0"/>
            <p:nvPr/>
          </p:nvPicPr>
          <p:blipFill rotWithShape="1">
            <a:blip r:embed="rId2">
              <a:alphaModFix amt="54949"/>
            </a:blip>
            <a:srcRect b="0" l="0" r="0" t="0"/>
            <a:stretch/>
          </p:blipFill>
          <p:spPr>
            <a:xfrm>
              <a:off x="655292" y="1529738"/>
              <a:ext cx="300724" cy="238073"/>
            </a:xfrm>
            <a:prstGeom prst="rect">
              <a:avLst/>
            </a:prstGeom>
            <a:noFill/>
            <a:ln>
              <a:noFill/>
            </a:ln>
          </p:spPr>
        </p:pic>
      </p:grpSp>
      <p:sp>
        <p:nvSpPr>
          <p:cNvPr id="113" name="Google Shape;113;p13"/>
          <p:cNvSpPr txBox="1"/>
          <p:nvPr/>
        </p:nvSpPr>
        <p:spPr>
          <a:xfrm>
            <a:off x="11424275" y="4403175"/>
            <a:ext cx="1748400" cy="149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500">
                <a:solidFill>
                  <a:schemeClr val="dk2"/>
                </a:solidFill>
                <a:latin typeface="Times New Roman"/>
                <a:ea typeface="Times New Roman"/>
                <a:cs typeface="Times New Roman"/>
                <a:sym typeface="Times New Roman"/>
              </a:rPr>
              <a:t>01</a:t>
            </a:r>
            <a:endParaRPr b="1" sz="8500">
              <a:solidFill>
                <a:schemeClr val="dk2"/>
              </a:solidFill>
              <a:latin typeface="Times New Roman"/>
              <a:ea typeface="Times New Roman"/>
              <a:cs typeface="Times New Roman"/>
              <a:sym typeface="Times New Roman"/>
            </a:endParaRPr>
          </a:p>
        </p:txBody>
      </p:sp>
      <p:sp>
        <p:nvSpPr>
          <p:cNvPr id="114" name="Google Shape;114;p13"/>
          <p:cNvSpPr txBox="1"/>
          <p:nvPr/>
        </p:nvSpPr>
        <p:spPr>
          <a:xfrm>
            <a:off x="11424275" y="6660275"/>
            <a:ext cx="1748400" cy="149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500">
                <a:solidFill>
                  <a:schemeClr val="dk2"/>
                </a:solidFill>
                <a:latin typeface="Times New Roman"/>
                <a:ea typeface="Times New Roman"/>
                <a:cs typeface="Times New Roman"/>
                <a:sym typeface="Times New Roman"/>
              </a:rPr>
              <a:t>02</a:t>
            </a:r>
            <a:endParaRPr b="1" sz="8500">
              <a:solidFill>
                <a:schemeClr val="dk2"/>
              </a:solidFill>
              <a:latin typeface="Times New Roman"/>
              <a:ea typeface="Times New Roman"/>
              <a:cs typeface="Times New Roman"/>
              <a:sym typeface="Times New Roman"/>
            </a:endParaRPr>
          </a:p>
        </p:txBody>
      </p:sp>
      <p:sp>
        <p:nvSpPr>
          <p:cNvPr id="115" name="Google Shape;115;p13"/>
          <p:cNvSpPr txBox="1"/>
          <p:nvPr/>
        </p:nvSpPr>
        <p:spPr>
          <a:xfrm>
            <a:off x="11424275" y="8917375"/>
            <a:ext cx="1748400" cy="149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500">
                <a:solidFill>
                  <a:schemeClr val="dk2"/>
                </a:solidFill>
                <a:latin typeface="Times New Roman"/>
                <a:ea typeface="Times New Roman"/>
                <a:cs typeface="Times New Roman"/>
                <a:sym typeface="Times New Roman"/>
              </a:rPr>
              <a:t>03</a:t>
            </a:r>
            <a:endParaRPr b="1" sz="8500">
              <a:solidFill>
                <a:schemeClr val="dk2"/>
              </a:solidFill>
              <a:latin typeface="Times New Roman"/>
              <a:ea typeface="Times New Roman"/>
              <a:cs typeface="Times New Roman"/>
              <a:sym typeface="Times New Roman"/>
            </a:endParaRPr>
          </a:p>
        </p:txBody>
      </p:sp>
      <p:sp>
        <p:nvSpPr>
          <p:cNvPr id="116" name="Google Shape;116;p13"/>
          <p:cNvSpPr txBox="1"/>
          <p:nvPr>
            <p:ph idx="1" type="subTitle"/>
          </p:nvPr>
        </p:nvSpPr>
        <p:spPr>
          <a:xfrm>
            <a:off x="13006154" y="4565750"/>
            <a:ext cx="10104000" cy="1239600"/>
          </a:xfrm>
          <a:prstGeom prst="rect">
            <a:avLst/>
          </a:prstGeom>
        </p:spPr>
        <p:txBody>
          <a:bodyPr anchorCtr="0" anchor="t" bIns="243775" lIns="243775" spcFirstLastPara="1" rIns="243775" wrap="square" tIns="243775">
            <a:spAutoFit/>
          </a:bodyPr>
          <a:lstStyle>
            <a:lvl1pPr lvl="0">
              <a:spcBef>
                <a:spcPts val="0"/>
              </a:spcBef>
              <a:spcAft>
                <a:spcPts val="0"/>
              </a:spcAft>
              <a:buSzPts val="2800"/>
              <a:buNone/>
              <a:defRPr sz="2800"/>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117" name="Google Shape;117;p13"/>
          <p:cNvSpPr txBox="1"/>
          <p:nvPr>
            <p:ph idx="2" type="body"/>
          </p:nvPr>
        </p:nvSpPr>
        <p:spPr>
          <a:xfrm>
            <a:off x="13006025" y="5472300"/>
            <a:ext cx="10104000" cy="1493100"/>
          </a:xfrm>
          <a:prstGeom prst="rect">
            <a:avLst/>
          </a:prstGeom>
        </p:spPr>
        <p:txBody>
          <a:bodyPr anchorCtr="0" anchor="t" bIns="243775" lIns="0" spcFirstLastPara="1" rIns="243775" wrap="square" tIns="243775">
            <a:spAutoFit/>
          </a:bodyPr>
          <a:lstStyle>
            <a:lvl1pPr indent="-406400" lvl="0" marL="457200">
              <a:spcBef>
                <a:spcPts val="0"/>
              </a:spcBef>
              <a:spcAft>
                <a:spcPts val="0"/>
              </a:spcAft>
              <a:buSzPts val="2800"/>
              <a:buChar char="●"/>
              <a:defRPr sz="2800"/>
            </a:lvl1pPr>
            <a:lvl2pPr indent="-406400" lvl="1" marL="914400">
              <a:spcBef>
                <a:spcPts val="0"/>
              </a:spcBef>
              <a:spcAft>
                <a:spcPts val="0"/>
              </a:spcAft>
              <a:buSzPts val="2800"/>
              <a:buChar char="○"/>
              <a:defRPr sz="2800"/>
            </a:lvl2pPr>
            <a:lvl3pPr indent="-406400" lvl="2" marL="1371600">
              <a:spcBef>
                <a:spcPts val="0"/>
              </a:spcBef>
              <a:spcAft>
                <a:spcPts val="0"/>
              </a:spcAft>
              <a:buSzPts val="2800"/>
              <a:buChar char="■"/>
              <a:defRPr sz="2800"/>
            </a:lvl3pPr>
            <a:lvl4pPr indent="-406400" lvl="3" marL="1828800">
              <a:spcBef>
                <a:spcPts val="0"/>
              </a:spcBef>
              <a:spcAft>
                <a:spcPts val="0"/>
              </a:spcAft>
              <a:buSzPts val="2800"/>
              <a:buChar char="●"/>
              <a:defRPr sz="2800"/>
            </a:lvl4pPr>
            <a:lvl5pPr indent="-406400" lvl="4" marL="2286000">
              <a:spcBef>
                <a:spcPts val="0"/>
              </a:spcBef>
              <a:spcAft>
                <a:spcPts val="0"/>
              </a:spcAft>
              <a:buSzPts val="2800"/>
              <a:buChar char="○"/>
              <a:defRPr sz="2800"/>
            </a:lvl5pPr>
            <a:lvl6pPr indent="-406400" lvl="5" marL="2743200">
              <a:spcBef>
                <a:spcPts val="0"/>
              </a:spcBef>
              <a:spcAft>
                <a:spcPts val="0"/>
              </a:spcAft>
              <a:buSzPts val="2800"/>
              <a:buChar char="■"/>
              <a:defRPr sz="2800"/>
            </a:lvl6pPr>
            <a:lvl7pPr indent="-406400" lvl="6" marL="3200400">
              <a:spcBef>
                <a:spcPts val="0"/>
              </a:spcBef>
              <a:spcAft>
                <a:spcPts val="0"/>
              </a:spcAft>
              <a:buSzPts val="2800"/>
              <a:buChar char="●"/>
              <a:defRPr sz="2800"/>
            </a:lvl7pPr>
            <a:lvl8pPr indent="-406400" lvl="7" marL="3657600">
              <a:spcBef>
                <a:spcPts val="0"/>
              </a:spcBef>
              <a:spcAft>
                <a:spcPts val="0"/>
              </a:spcAft>
              <a:buSzPts val="2800"/>
              <a:buChar char="○"/>
              <a:defRPr sz="2800"/>
            </a:lvl8pPr>
            <a:lvl9pPr indent="-406400" lvl="8" marL="4114800">
              <a:spcBef>
                <a:spcPts val="0"/>
              </a:spcBef>
              <a:spcAft>
                <a:spcPts val="0"/>
              </a:spcAft>
              <a:buSzPts val="2800"/>
              <a:buChar char="■"/>
              <a:defRPr sz="2800"/>
            </a:lvl9pPr>
          </a:lstStyle>
          <a:p/>
        </p:txBody>
      </p:sp>
      <p:sp>
        <p:nvSpPr>
          <p:cNvPr id="118" name="Google Shape;118;p13"/>
          <p:cNvSpPr txBox="1"/>
          <p:nvPr>
            <p:ph idx="3" type="subTitle"/>
          </p:nvPr>
        </p:nvSpPr>
        <p:spPr>
          <a:xfrm>
            <a:off x="13006025" y="6813025"/>
            <a:ext cx="10104000" cy="1239600"/>
          </a:xfrm>
          <a:prstGeom prst="rect">
            <a:avLst/>
          </a:prstGeom>
        </p:spPr>
        <p:txBody>
          <a:bodyPr anchorCtr="0" anchor="t" bIns="243775" lIns="243775" spcFirstLastPara="1" rIns="243775" wrap="square" tIns="243775">
            <a:spAutoFit/>
          </a:bodyPr>
          <a:lstStyle>
            <a:lvl1pPr lvl="0" rtl="0">
              <a:spcBef>
                <a:spcPts val="0"/>
              </a:spcBef>
              <a:spcAft>
                <a:spcPts val="0"/>
              </a:spcAft>
              <a:buSzPts val="2800"/>
              <a:buNone/>
              <a:defRPr sz="2800"/>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19" name="Google Shape;119;p13"/>
          <p:cNvSpPr txBox="1"/>
          <p:nvPr>
            <p:ph idx="4" type="body"/>
          </p:nvPr>
        </p:nvSpPr>
        <p:spPr>
          <a:xfrm>
            <a:off x="13006025" y="7719575"/>
            <a:ext cx="10104000" cy="1493100"/>
          </a:xfrm>
          <a:prstGeom prst="rect">
            <a:avLst/>
          </a:prstGeom>
        </p:spPr>
        <p:txBody>
          <a:bodyPr anchorCtr="0" anchor="t" bIns="243775" lIns="0" spcFirstLastPara="1" rIns="243775" wrap="square" tIns="243775">
            <a:spAutoFit/>
          </a:bodyPr>
          <a:lstStyle>
            <a:lvl1pPr indent="-406400" lvl="0" marL="457200" rtl="0">
              <a:spcBef>
                <a:spcPts val="0"/>
              </a:spcBef>
              <a:spcAft>
                <a:spcPts val="0"/>
              </a:spcAft>
              <a:buSzPts val="2800"/>
              <a:buChar char="●"/>
              <a:defRPr sz="2800"/>
            </a:lvl1pPr>
            <a:lvl2pPr indent="-406400" lvl="1" marL="914400" rtl="0">
              <a:spcBef>
                <a:spcPts val="0"/>
              </a:spcBef>
              <a:spcAft>
                <a:spcPts val="0"/>
              </a:spcAft>
              <a:buSzPts val="2800"/>
              <a:buChar char="○"/>
              <a:defRPr sz="2800"/>
            </a:lvl2pPr>
            <a:lvl3pPr indent="-406400" lvl="2" marL="1371600" rtl="0">
              <a:spcBef>
                <a:spcPts val="0"/>
              </a:spcBef>
              <a:spcAft>
                <a:spcPts val="0"/>
              </a:spcAft>
              <a:buSzPts val="2800"/>
              <a:buChar char="■"/>
              <a:defRPr sz="2800"/>
            </a:lvl3pPr>
            <a:lvl4pPr indent="-406400" lvl="3" marL="1828800" rtl="0">
              <a:spcBef>
                <a:spcPts val="0"/>
              </a:spcBef>
              <a:spcAft>
                <a:spcPts val="0"/>
              </a:spcAft>
              <a:buSzPts val="2800"/>
              <a:buChar char="●"/>
              <a:defRPr sz="2800"/>
            </a:lvl4pPr>
            <a:lvl5pPr indent="-406400" lvl="4" marL="2286000" rtl="0">
              <a:spcBef>
                <a:spcPts val="0"/>
              </a:spcBef>
              <a:spcAft>
                <a:spcPts val="0"/>
              </a:spcAft>
              <a:buSzPts val="2800"/>
              <a:buChar char="○"/>
              <a:defRPr sz="2800"/>
            </a:lvl5pPr>
            <a:lvl6pPr indent="-406400" lvl="5" marL="2743200" rtl="0">
              <a:spcBef>
                <a:spcPts val="0"/>
              </a:spcBef>
              <a:spcAft>
                <a:spcPts val="0"/>
              </a:spcAft>
              <a:buSzPts val="2800"/>
              <a:buChar char="■"/>
              <a:defRPr sz="2800"/>
            </a:lvl6pPr>
            <a:lvl7pPr indent="-406400" lvl="6" marL="3200400" rtl="0">
              <a:spcBef>
                <a:spcPts val="0"/>
              </a:spcBef>
              <a:spcAft>
                <a:spcPts val="0"/>
              </a:spcAft>
              <a:buSzPts val="2800"/>
              <a:buChar char="●"/>
              <a:defRPr sz="2800"/>
            </a:lvl7pPr>
            <a:lvl8pPr indent="-406400" lvl="7" marL="3657600" rtl="0">
              <a:spcBef>
                <a:spcPts val="0"/>
              </a:spcBef>
              <a:spcAft>
                <a:spcPts val="0"/>
              </a:spcAft>
              <a:buSzPts val="2800"/>
              <a:buChar char="○"/>
              <a:defRPr sz="2800"/>
            </a:lvl8pPr>
            <a:lvl9pPr indent="-406400" lvl="8" marL="4114800" rtl="0">
              <a:spcBef>
                <a:spcPts val="0"/>
              </a:spcBef>
              <a:spcAft>
                <a:spcPts val="0"/>
              </a:spcAft>
              <a:buSzPts val="2800"/>
              <a:buChar char="■"/>
              <a:defRPr sz="2800"/>
            </a:lvl9pPr>
          </a:lstStyle>
          <a:p/>
        </p:txBody>
      </p:sp>
      <p:sp>
        <p:nvSpPr>
          <p:cNvPr id="120" name="Google Shape;120;p13"/>
          <p:cNvSpPr txBox="1"/>
          <p:nvPr>
            <p:ph idx="5" type="subTitle"/>
          </p:nvPr>
        </p:nvSpPr>
        <p:spPr>
          <a:xfrm>
            <a:off x="13006025" y="9008300"/>
            <a:ext cx="10104000" cy="1239600"/>
          </a:xfrm>
          <a:prstGeom prst="rect">
            <a:avLst/>
          </a:prstGeom>
        </p:spPr>
        <p:txBody>
          <a:bodyPr anchorCtr="0" anchor="t" bIns="243775" lIns="243775" spcFirstLastPara="1" rIns="243775" wrap="square" tIns="243775">
            <a:spAutoFit/>
          </a:bodyPr>
          <a:lstStyle>
            <a:lvl1pPr lvl="0" rtl="0">
              <a:spcBef>
                <a:spcPts val="0"/>
              </a:spcBef>
              <a:spcAft>
                <a:spcPts val="0"/>
              </a:spcAft>
              <a:buSzPts val="2800"/>
              <a:buNone/>
              <a:defRPr sz="2800"/>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21" name="Google Shape;121;p13"/>
          <p:cNvSpPr txBox="1"/>
          <p:nvPr>
            <p:ph idx="6" type="body"/>
          </p:nvPr>
        </p:nvSpPr>
        <p:spPr>
          <a:xfrm>
            <a:off x="13006025" y="9914850"/>
            <a:ext cx="10104000" cy="1493100"/>
          </a:xfrm>
          <a:prstGeom prst="rect">
            <a:avLst/>
          </a:prstGeom>
        </p:spPr>
        <p:txBody>
          <a:bodyPr anchorCtr="0" anchor="t" bIns="243775" lIns="0" spcFirstLastPara="1" rIns="243775" wrap="square" tIns="243775">
            <a:spAutoFit/>
          </a:bodyPr>
          <a:lstStyle>
            <a:lvl1pPr indent="-406400" lvl="0" marL="457200" rtl="0">
              <a:spcBef>
                <a:spcPts val="0"/>
              </a:spcBef>
              <a:spcAft>
                <a:spcPts val="0"/>
              </a:spcAft>
              <a:buSzPts val="2800"/>
              <a:buChar char="●"/>
              <a:defRPr sz="2800"/>
            </a:lvl1pPr>
            <a:lvl2pPr indent="-406400" lvl="1" marL="914400" rtl="0">
              <a:spcBef>
                <a:spcPts val="0"/>
              </a:spcBef>
              <a:spcAft>
                <a:spcPts val="0"/>
              </a:spcAft>
              <a:buSzPts val="2800"/>
              <a:buChar char="○"/>
              <a:defRPr sz="2800"/>
            </a:lvl2pPr>
            <a:lvl3pPr indent="-406400" lvl="2" marL="1371600" rtl="0">
              <a:spcBef>
                <a:spcPts val="0"/>
              </a:spcBef>
              <a:spcAft>
                <a:spcPts val="0"/>
              </a:spcAft>
              <a:buSzPts val="2800"/>
              <a:buChar char="■"/>
              <a:defRPr sz="2800"/>
            </a:lvl3pPr>
            <a:lvl4pPr indent="-406400" lvl="3" marL="1828800" rtl="0">
              <a:spcBef>
                <a:spcPts val="0"/>
              </a:spcBef>
              <a:spcAft>
                <a:spcPts val="0"/>
              </a:spcAft>
              <a:buSzPts val="2800"/>
              <a:buChar char="●"/>
              <a:defRPr sz="2800"/>
            </a:lvl4pPr>
            <a:lvl5pPr indent="-406400" lvl="4" marL="2286000" rtl="0">
              <a:spcBef>
                <a:spcPts val="0"/>
              </a:spcBef>
              <a:spcAft>
                <a:spcPts val="0"/>
              </a:spcAft>
              <a:buSzPts val="2800"/>
              <a:buChar char="○"/>
              <a:defRPr sz="2800"/>
            </a:lvl5pPr>
            <a:lvl6pPr indent="-406400" lvl="5" marL="2743200" rtl="0">
              <a:spcBef>
                <a:spcPts val="0"/>
              </a:spcBef>
              <a:spcAft>
                <a:spcPts val="0"/>
              </a:spcAft>
              <a:buSzPts val="2800"/>
              <a:buChar char="■"/>
              <a:defRPr sz="2800"/>
            </a:lvl6pPr>
            <a:lvl7pPr indent="-406400" lvl="6" marL="3200400" rtl="0">
              <a:spcBef>
                <a:spcPts val="0"/>
              </a:spcBef>
              <a:spcAft>
                <a:spcPts val="0"/>
              </a:spcAft>
              <a:buSzPts val="2800"/>
              <a:buChar char="●"/>
              <a:defRPr sz="2800"/>
            </a:lvl7pPr>
            <a:lvl8pPr indent="-406400" lvl="7" marL="3657600" rtl="0">
              <a:spcBef>
                <a:spcPts val="0"/>
              </a:spcBef>
              <a:spcAft>
                <a:spcPts val="0"/>
              </a:spcAft>
              <a:buSzPts val="2800"/>
              <a:buChar char="○"/>
              <a:defRPr sz="2800"/>
            </a:lvl8pPr>
            <a:lvl9pPr indent="-406400" lvl="8" marL="4114800" rtl="0">
              <a:spcBef>
                <a:spcPts val="0"/>
              </a:spcBef>
              <a:spcAft>
                <a:spcPts val="0"/>
              </a:spcAft>
              <a:buSzPts val="2800"/>
              <a:buChar char="■"/>
              <a:defRPr sz="2800"/>
            </a:lvl9pPr>
          </a:lstStyle>
          <a:p/>
        </p:txBody>
      </p:sp>
      <p:sp>
        <p:nvSpPr>
          <p:cNvPr id="122" name="Google Shape;122;p13"/>
          <p:cNvSpPr txBox="1"/>
          <p:nvPr>
            <p:ph type="title"/>
          </p:nvPr>
        </p:nvSpPr>
        <p:spPr>
          <a:xfrm>
            <a:off x="11387725" y="1086475"/>
            <a:ext cx="11695200" cy="1527300"/>
          </a:xfrm>
          <a:prstGeom prst="rect">
            <a:avLst/>
          </a:prstGeom>
        </p:spPr>
        <p:txBody>
          <a:bodyPr anchorCtr="0" anchor="ctr" bIns="0" lIns="0" spcFirstLastPara="1" rIns="0" wrap="square" tIns="0">
            <a:spAutoFit/>
          </a:bodyPr>
          <a:lstStyle>
            <a:lvl1pPr lvl="0" rtl="0">
              <a:spcBef>
                <a:spcPts val="0"/>
              </a:spcBef>
              <a:spcAft>
                <a:spcPts val="0"/>
              </a:spcAft>
              <a:buClr>
                <a:schemeClr val="dk2"/>
              </a:buClr>
              <a:buSzPts val="6000"/>
              <a:buFont typeface="Times New Roman"/>
              <a:buNone/>
              <a:defRPr b="1" sz="6000">
                <a:solidFill>
                  <a:schemeClr val="dk2"/>
                </a:solidFill>
                <a:latin typeface="Times New Roman"/>
                <a:ea typeface="Times New Roman"/>
                <a:cs typeface="Times New Roman"/>
                <a:sym typeface="Times New Roman"/>
              </a:defRPr>
            </a:lvl1pPr>
            <a:lvl2pPr lvl="1" rtl="0">
              <a:spcBef>
                <a:spcPts val="0"/>
              </a:spcBef>
              <a:spcAft>
                <a:spcPts val="0"/>
              </a:spcAft>
              <a:buSzPts val="3700"/>
              <a:buNone/>
              <a:defRPr sz="3700">
                <a:latin typeface="IBM Plex Sans"/>
                <a:ea typeface="IBM Plex Sans"/>
                <a:cs typeface="IBM Plex Sans"/>
                <a:sym typeface="IBM Plex Sans"/>
              </a:defRPr>
            </a:lvl2pPr>
            <a:lvl3pPr lvl="2" rtl="0">
              <a:spcBef>
                <a:spcPts val="0"/>
              </a:spcBef>
              <a:spcAft>
                <a:spcPts val="0"/>
              </a:spcAft>
              <a:buSzPts val="3700"/>
              <a:buNone/>
              <a:defRPr sz="3700">
                <a:latin typeface="IBM Plex Sans"/>
                <a:ea typeface="IBM Plex Sans"/>
                <a:cs typeface="IBM Plex Sans"/>
                <a:sym typeface="IBM Plex Sans"/>
              </a:defRPr>
            </a:lvl3pPr>
            <a:lvl4pPr lvl="3" rtl="0">
              <a:spcBef>
                <a:spcPts val="0"/>
              </a:spcBef>
              <a:spcAft>
                <a:spcPts val="0"/>
              </a:spcAft>
              <a:buSzPts val="3700"/>
              <a:buNone/>
              <a:defRPr sz="3700">
                <a:latin typeface="IBM Plex Sans"/>
                <a:ea typeface="IBM Plex Sans"/>
                <a:cs typeface="IBM Plex Sans"/>
                <a:sym typeface="IBM Plex Sans"/>
              </a:defRPr>
            </a:lvl4pPr>
            <a:lvl5pPr lvl="4" rtl="0">
              <a:spcBef>
                <a:spcPts val="0"/>
              </a:spcBef>
              <a:spcAft>
                <a:spcPts val="0"/>
              </a:spcAft>
              <a:buSzPts val="3700"/>
              <a:buNone/>
              <a:defRPr sz="3700">
                <a:latin typeface="IBM Plex Sans"/>
                <a:ea typeface="IBM Plex Sans"/>
                <a:cs typeface="IBM Plex Sans"/>
                <a:sym typeface="IBM Plex Sans"/>
              </a:defRPr>
            </a:lvl5pPr>
            <a:lvl6pPr lvl="5" rtl="0">
              <a:spcBef>
                <a:spcPts val="0"/>
              </a:spcBef>
              <a:spcAft>
                <a:spcPts val="0"/>
              </a:spcAft>
              <a:buSzPts val="3700"/>
              <a:buNone/>
              <a:defRPr sz="3700">
                <a:latin typeface="IBM Plex Sans"/>
                <a:ea typeface="IBM Plex Sans"/>
                <a:cs typeface="IBM Plex Sans"/>
                <a:sym typeface="IBM Plex Sans"/>
              </a:defRPr>
            </a:lvl6pPr>
            <a:lvl7pPr lvl="6" rtl="0">
              <a:spcBef>
                <a:spcPts val="0"/>
              </a:spcBef>
              <a:spcAft>
                <a:spcPts val="0"/>
              </a:spcAft>
              <a:buSzPts val="3700"/>
              <a:buNone/>
              <a:defRPr sz="3700">
                <a:latin typeface="IBM Plex Sans"/>
                <a:ea typeface="IBM Plex Sans"/>
                <a:cs typeface="IBM Plex Sans"/>
                <a:sym typeface="IBM Plex Sans"/>
              </a:defRPr>
            </a:lvl7pPr>
            <a:lvl8pPr lvl="7" rtl="0">
              <a:spcBef>
                <a:spcPts val="0"/>
              </a:spcBef>
              <a:spcAft>
                <a:spcPts val="0"/>
              </a:spcAft>
              <a:buSzPts val="3700"/>
              <a:buNone/>
              <a:defRPr sz="3700">
                <a:latin typeface="IBM Plex Sans"/>
                <a:ea typeface="IBM Plex Sans"/>
                <a:cs typeface="IBM Plex Sans"/>
                <a:sym typeface="IBM Plex Sans"/>
              </a:defRPr>
            </a:lvl8pPr>
            <a:lvl9pPr lvl="8" rtl="0">
              <a:spcBef>
                <a:spcPts val="0"/>
              </a:spcBef>
              <a:spcAft>
                <a:spcPts val="0"/>
              </a:spcAft>
              <a:buSzPts val="3700"/>
              <a:buNone/>
              <a:defRPr sz="3700">
                <a:latin typeface="IBM Plex Sans"/>
                <a:ea typeface="IBM Plex Sans"/>
                <a:cs typeface="IBM Plex Sans"/>
                <a:sym typeface="IBM Plex Sans"/>
              </a:defRPr>
            </a:lvl9pPr>
          </a:lstStyle>
          <a:p/>
        </p:txBody>
      </p:sp>
      <p:sp>
        <p:nvSpPr>
          <p:cNvPr id="123" name="Google Shape;123;p13"/>
          <p:cNvSpPr txBox="1"/>
          <p:nvPr>
            <p:ph idx="7" type="subTitle"/>
          </p:nvPr>
        </p:nvSpPr>
        <p:spPr>
          <a:xfrm>
            <a:off x="11400322" y="2542325"/>
            <a:ext cx="11695200" cy="944100"/>
          </a:xfrm>
          <a:prstGeom prst="rect">
            <a:avLst/>
          </a:prstGeom>
        </p:spPr>
        <p:txBody>
          <a:bodyPr anchorCtr="0" anchor="ctr" bIns="0" lIns="0" spcFirstLastPara="1" rIns="0" wrap="square" tIns="0">
            <a:spAutoFit/>
          </a:bodyPr>
          <a:lstStyle>
            <a:lvl1pPr lvl="0" rtl="0">
              <a:spcBef>
                <a:spcPts val="0"/>
              </a:spcBef>
              <a:spcAft>
                <a:spcPts val="0"/>
              </a:spcAft>
              <a:buSzPts val="2800"/>
              <a:buNone/>
              <a:defRPr b="1" sz="2800"/>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Tree>
  </p:cSld>
  <p:clrMapOvr>
    <a:masterClrMapping/>
  </p:clrMapOvr>
  <p:extLst>
    <p:ext uri="{DCECCB84-F9BA-43D5-87BE-67443E8EF086}">
      <p15:sldGuideLst>
        <p15:guide id="1" pos="7196">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line + Image Placeholder 3">
  <p:cSld name="CUSTOM_3_2">
    <p:spTree>
      <p:nvGrpSpPr>
        <p:cNvPr id="124" name="Shape 124"/>
        <p:cNvGrpSpPr/>
        <p:nvPr/>
      </p:nvGrpSpPr>
      <p:grpSpPr>
        <a:xfrm>
          <a:off x="0" y="0"/>
          <a:ext cx="0" cy="0"/>
          <a:chOff x="0" y="0"/>
          <a:chExt cx="0" cy="0"/>
        </a:xfrm>
      </p:grpSpPr>
      <p:pic>
        <p:nvPicPr>
          <p:cNvPr id="125" name="Google Shape;125;p14"/>
          <p:cNvPicPr preferRelativeResize="0"/>
          <p:nvPr/>
        </p:nvPicPr>
        <p:blipFill rotWithShape="1">
          <a:blip r:embed="rId2">
            <a:alphaModFix/>
          </a:blip>
          <a:srcRect b="0" l="0" r="18837" t="0"/>
          <a:stretch/>
        </p:blipFill>
        <p:spPr>
          <a:xfrm>
            <a:off x="14575926" y="361600"/>
            <a:ext cx="9808076" cy="12145874"/>
          </a:xfrm>
          <a:prstGeom prst="rect">
            <a:avLst/>
          </a:prstGeom>
          <a:noFill/>
          <a:ln>
            <a:noFill/>
          </a:ln>
        </p:spPr>
      </p:pic>
      <p:sp>
        <p:nvSpPr>
          <p:cNvPr id="126" name="Google Shape;126;p14"/>
          <p:cNvSpPr/>
          <p:nvPr/>
        </p:nvSpPr>
        <p:spPr>
          <a:xfrm>
            <a:off x="16112467" y="2000933"/>
            <a:ext cx="8888700" cy="8888700"/>
          </a:xfrm>
          <a:prstGeom prst="ellipse">
            <a:avLst/>
          </a:prstGeom>
          <a:solidFill>
            <a:srgbClr val="F7F8FC"/>
          </a:solidFill>
          <a:ln>
            <a:noFill/>
          </a:ln>
        </p:spPr>
        <p:txBody>
          <a:bodyPr anchorCtr="0" anchor="ctr" bIns="243775" lIns="243775" spcFirstLastPara="1" rIns="243775" wrap="square" tIns="243775">
            <a:noAutofit/>
          </a:bodyPr>
          <a:lstStyle/>
          <a:p>
            <a:pPr indent="0" lvl="0" marL="0" rtl="0" algn="l">
              <a:spcBef>
                <a:spcPts val="0"/>
              </a:spcBef>
              <a:spcAft>
                <a:spcPts val="0"/>
              </a:spcAft>
              <a:buNone/>
            </a:pPr>
            <a:r>
              <a:t/>
            </a:r>
            <a:endParaRPr/>
          </a:p>
        </p:txBody>
      </p:sp>
      <p:grpSp>
        <p:nvGrpSpPr>
          <p:cNvPr id="127" name="Google Shape;127;p14"/>
          <p:cNvGrpSpPr/>
          <p:nvPr/>
        </p:nvGrpSpPr>
        <p:grpSpPr>
          <a:xfrm>
            <a:off x="17175503" y="4079351"/>
            <a:ext cx="6497682" cy="5293033"/>
            <a:chOff x="6083838" y="1529738"/>
            <a:chExt cx="2436600" cy="1984863"/>
          </a:xfrm>
        </p:grpSpPr>
        <p:sp>
          <p:nvSpPr>
            <p:cNvPr id="128" name="Google Shape;128;p14"/>
            <p:cNvSpPr txBox="1"/>
            <p:nvPr/>
          </p:nvSpPr>
          <p:spPr>
            <a:xfrm>
              <a:off x="6083838" y="1858788"/>
              <a:ext cx="2436600" cy="551400"/>
            </a:xfrm>
            <a:prstGeom prst="rect">
              <a:avLst/>
            </a:prstGeom>
            <a:noFill/>
            <a:ln>
              <a:noFill/>
            </a:ln>
          </p:spPr>
          <p:txBody>
            <a:bodyPr anchorCtr="0" anchor="t" bIns="142900" lIns="142900" spcFirstLastPara="1" rIns="142900" wrap="square" tIns="142900">
              <a:spAutoFit/>
            </a:bodyPr>
            <a:lstStyle/>
            <a:p>
              <a:pPr indent="0" lvl="0" marL="0" marR="0" rtl="0" algn="l">
                <a:lnSpc>
                  <a:spcPct val="110000"/>
                </a:lnSpc>
                <a:spcBef>
                  <a:spcPts val="0"/>
                </a:spcBef>
                <a:spcAft>
                  <a:spcPts val="0"/>
                </a:spcAft>
                <a:buClr>
                  <a:srgbClr val="0F2F49"/>
                </a:buClr>
                <a:buSzPts val="6400"/>
                <a:buFont typeface="IBM Plex Sans"/>
                <a:buNone/>
              </a:pPr>
              <a:r>
                <a:rPr i="0" lang="en-GB" sz="2400" u="none" cap="none" strike="noStrike">
                  <a:solidFill>
                    <a:srgbClr val="0F2F49"/>
                  </a:solidFill>
                  <a:latin typeface="IBM Plex Sans"/>
                  <a:ea typeface="IBM Plex Sans"/>
                  <a:cs typeface="IBM Plex Sans"/>
                  <a:sym typeface="IBM Plex Sans"/>
                </a:rPr>
                <a:t>Use this space to add images to this slide. When doing this, please take into account this guidelines for image selection:</a:t>
              </a:r>
              <a:endParaRPr sz="2400">
                <a:latin typeface="IBM Plex Sans"/>
                <a:ea typeface="IBM Plex Sans"/>
                <a:cs typeface="IBM Plex Sans"/>
                <a:sym typeface="IBM Plex Sans"/>
              </a:endParaRPr>
            </a:p>
          </p:txBody>
        </p:sp>
        <p:sp>
          <p:nvSpPr>
            <p:cNvPr id="129" name="Google Shape;129;p14"/>
            <p:cNvSpPr txBox="1"/>
            <p:nvPr/>
          </p:nvSpPr>
          <p:spPr>
            <a:xfrm>
              <a:off x="6083838" y="2501188"/>
              <a:ext cx="1116000" cy="708600"/>
            </a:xfrm>
            <a:prstGeom prst="rect">
              <a:avLst/>
            </a:prstGeom>
            <a:noFill/>
            <a:ln>
              <a:noFill/>
            </a:ln>
          </p:spPr>
          <p:txBody>
            <a:bodyPr anchorCtr="0" anchor="t" bIns="142900" lIns="142900" spcFirstLastPara="1" rIns="142900" wrap="square" tIns="142900">
              <a:noAutofit/>
            </a:bodyPr>
            <a:lstStyle/>
            <a:p>
              <a:pPr indent="0" lvl="0" marL="0" marR="0" rtl="0" algn="l">
                <a:lnSpc>
                  <a:spcPct val="110000"/>
                </a:lnSpc>
                <a:spcBef>
                  <a:spcPts val="0"/>
                </a:spcBef>
                <a:spcAft>
                  <a:spcPts val="0"/>
                </a:spcAft>
                <a:buClr>
                  <a:srgbClr val="0F2F49"/>
                </a:buClr>
                <a:buSzPts val="3700"/>
                <a:buFont typeface="IBM Plex Sans"/>
                <a:buNone/>
              </a:pPr>
              <a:r>
                <a:rPr i="0" lang="en-GB" sz="1600" u="none" cap="none" strike="noStrike">
                  <a:solidFill>
                    <a:srgbClr val="0F2F49"/>
                  </a:solidFill>
                  <a:latin typeface="IBM Plex Sans"/>
                  <a:ea typeface="IBM Plex Sans"/>
                  <a:cs typeface="IBM Plex Sans"/>
                  <a:sym typeface="IBM Plex Sans"/>
                </a:rPr>
                <a:t>Color but natural</a:t>
              </a:r>
              <a:endParaRPr sz="1600">
                <a:latin typeface="IBM Plex Sans"/>
                <a:ea typeface="IBM Plex Sans"/>
                <a:cs typeface="IBM Plex Sans"/>
                <a:sym typeface="IBM Plex Sans"/>
              </a:endParaRPr>
            </a:p>
            <a:p>
              <a:pPr indent="0" lvl="0" marL="0" marR="0" rtl="0" algn="l">
                <a:lnSpc>
                  <a:spcPct val="110000"/>
                </a:lnSpc>
                <a:spcBef>
                  <a:spcPts val="0"/>
                </a:spcBef>
                <a:spcAft>
                  <a:spcPts val="0"/>
                </a:spcAft>
                <a:buClr>
                  <a:srgbClr val="0F2F49"/>
                </a:buClr>
                <a:buSzPts val="3700"/>
                <a:buFont typeface="IBM Plex Sans"/>
                <a:buNone/>
              </a:pPr>
              <a:r>
                <a:rPr i="0" lang="en-GB" sz="1600" u="none" cap="none" strike="noStrike">
                  <a:solidFill>
                    <a:srgbClr val="0F2F49"/>
                  </a:solidFill>
                  <a:latin typeface="IBM Plex Sans"/>
                  <a:ea typeface="IBM Plex Sans"/>
                  <a:cs typeface="IBM Plex Sans"/>
                  <a:sym typeface="IBM Plex Sans"/>
                </a:rPr>
                <a:t>Avoid clutter</a:t>
              </a:r>
              <a:endParaRPr sz="1600">
                <a:latin typeface="IBM Plex Sans"/>
                <a:ea typeface="IBM Plex Sans"/>
                <a:cs typeface="IBM Plex Sans"/>
                <a:sym typeface="IBM Plex Sans"/>
              </a:endParaRPr>
            </a:p>
            <a:p>
              <a:pPr indent="0" lvl="0" marL="0" marR="0" rtl="0" algn="l">
                <a:lnSpc>
                  <a:spcPct val="110000"/>
                </a:lnSpc>
                <a:spcBef>
                  <a:spcPts val="0"/>
                </a:spcBef>
                <a:spcAft>
                  <a:spcPts val="0"/>
                </a:spcAft>
                <a:buClr>
                  <a:srgbClr val="0F2F49"/>
                </a:buClr>
                <a:buSzPts val="7500"/>
                <a:buFont typeface="IBM Plex Sans"/>
                <a:buNone/>
              </a:pPr>
              <a:r>
                <a:t/>
              </a:r>
              <a:endParaRPr i="1" sz="1600" u="none" cap="none" strike="noStrike">
                <a:solidFill>
                  <a:srgbClr val="0F2F49"/>
                </a:solidFill>
                <a:latin typeface="IBM Plex Sans"/>
                <a:ea typeface="IBM Plex Sans"/>
                <a:cs typeface="IBM Plex Sans"/>
                <a:sym typeface="IBM Plex Sans"/>
              </a:endParaRPr>
            </a:p>
            <a:p>
              <a:pPr indent="0" lvl="0" marL="0" marR="0" rtl="0" algn="l">
                <a:lnSpc>
                  <a:spcPct val="110000"/>
                </a:lnSpc>
                <a:spcBef>
                  <a:spcPts val="0"/>
                </a:spcBef>
                <a:spcAft>
                  <a:spcPts val="0"/>
                </a:spcAft>
                <a:buClr>
                  <a:srgbClr val="0F2F49"/>
                </a:buClr>
                <a:buSzPts val="3700"/>
                <a:buFont typeface="IBM Plex Sans"/>
                <a:buNone/>
              </a:pPr>
              <a:r>
                <a:rPr i="0" lang="en-GB" sz="1600" u="none" cap="none" strike="noStrike">
                  <a:solidFill>
                    <a:srgbClr val="0F2F49"/>
                  </a:solidFill>
                  <a:latin typeface="IBM Plex Sans"/>
                  <a:ea typeface="IBM Plex Sans"/>
                  <a:cs typeface="IBM Plex Sans"/>
                  <a:sym typeface="IBM Plex Sans"/>
                </a:rPr>
                <a:t>Avoid tech (mobile phones…)</a:t>
              </a:r>
              <a:endParaRPr sz="1600">
                <a:latin typeface="IBM Plex Sans"/>
                <a:ea typeface="IBM Plex Sans"/>
                <a:cs typeface="IBM Plex Sans"/>
                <a:sym typeface="IBM Plex Sans"/>
              </a:endParaRPr>
            </a:p>
            <a:p>
              <a:pPr indent="0" lvl="0" marL="0" marR="0" rtl="0" algn="l">
                <a:lnSpc>
                  <a:spcPct val="110000"/>
                </a:lnSpc>
                <a:spcBef>
                  <a:spcPts val="0"/>
                </a:spcBef>
                <a:spcAft>
                  <a:spcPts val="0"/>
                </a:spcAft>
                <a:buClr>
                  <a:srgbClr val="0F2F49"/>
                </a:buClr>
                <a:buSzPts val="3700"/>
                <a:buFont typeface="IBM Plex Sans"/>
                <a:buNone/>
              </a:pPr>
              <a:r>
                <a:rPr i="0" lang="en-GB" sz="1600" u="none" cap="none" strike="noStrike">
                  <a:solidFill>
                    <a:srgbClr val="0F2F49"/>
                  </a:solidFill>
                  <a:latin typeface="IBM Plex Sans"/>
                  <a:ea typeface="IBM Plex Sans"/>
                  <a:cs typeface="IBM Plex Sans"/>
                  <a:sym typeface="IBM Plex Sans"/>
                </a:rPr>
                <a:t>Authenticity / real life</a:t>
              </a:r>
              <a:endParaRPr sz="1600">
                <a:latin typeface="IBM Plex Sans"/>
                <a:ea typeface="IBM Plex Sans"/>
                <a:cs typeface="IBM Plex Sans"/>
                <a:sym typeface="IBM Plex Sans"/>
              </a:endParaRPr>
            </a:p>
            <a:p>
              <a:pPr indent="0" lvl="0" marL="0" marR="0" rtl="0" algn="l">
                <a:lnSpc>
                  <a:spcPct val="110000"/>
                </a:lnSpc>
                <a:spcBef>
                  <a:spcPts val="0"/>
                </a:spcBef>
                <a:spcAft>
                  <a:spcPts val="0"/>
                </a:spcAft>
                <a:buClr>
                  <a:srgbClr val="0F2F49"/>
                </a:buClr>
                <a:buSzPts val="3700"/>
                <a:buFont typeface="IBM Plex Sans"/>
                <a:buNone/>
              </a:pPr>
              <a:r>
                <a:rPr i="0" lang="en-GB" sz="1600" u="none" cap="none" strike="noStrike">
                  <a:solidFill>
                    <a:srgbClr val="0F2F49"/>
                  </a:solidFill>
                  <a:latin typeface="IBM Plex Sans"/>
                  <a:ea typeface="IBM Plex Sans"/>
                  <a:cs typeface="IBM Plex Sans"/>
                  <a:sym typeface="IBM Plex Sans"/>
                </a:rPr>
                <a:t>Friendly and fresh</a:t>
              </a:r>
              <a:endParaRPr sz="1600">
                <a:latin typeface="IBM Plex Sans"/>
                <a:ea typeface="IBM Plex Sans"/>
                <a:cs typeface="IBM Plex Sans"/>
                <a:sym typeface="IBM Plex Sans"/>
              </a:endParaRPr>
            </a:p>
          </p:txBody>
        </p:sp>
        <p:sp>
          <p:nvSpPr>
            <p:cNvPr id="130" name="Google Shape;130;p14"/>
            <p:cNvSpPr txBox="1"/>
            <p:nvPr/>
          </p:nvSpPr>
          <p:spPr>
            <a:xfrm>
              <a:off x="7329649" y="2501200"/>
              <a:ext cx="1190700" cy="1013400"/>
            </a:xfrm>
            <a:prstGeom prst="rect">
              <a:avLst/>
            </a:prstGeom>
            <a:noFill/>
            <a:ln>
              <a:noFill/>
            </a:ln>
          </p:spPr>
          <p:txBody>
            <a:bodyPr anchorCtr="0" anchor="t" bIns="142900" lIns="142900" spcFirstLastPara="1" rIns="142900" wrap="square" tIns="142900">
              <a:noAutofit/>
            </a:bodyPr>
            <a:lstStyle/>
            <a:p>
              <a:pPr indent="0" lvl="0" marL="0" marR="0" rtl="0" algn="l">
                <a:lnSpc>
                  <a:spcPct val="110000"/>
                </a:lnSpc>
                <a:spcBef>
                  <a:spcPts val="0"/>
                </a:spcBef>
                <a:spcAft>
                  <a:spcPts val="0"/>
                </a:spcAft>
                <a:buClr>
                  <a:srgbClr val="0F2F49"/>
                </a:buClr>
                <a:buSzPts val="3700"/>
                <a:buFont typeface="IBM Plex Sans"/>
                <a:buNone/>
              </a:pPr>
              <a:r>
                <a:rPr b="0" i="0" lang="en-GB" sz="1600" u="none" cap="none" strike="noStrike">
                  <a:solidFill>
                    <a:srgbClr val="0F2F49"/>
                  </a:solidFill>
                  <a:latin typeface="IBM Plex Sans"/>
                  <a:ea typeface="IBM Plex Sans"/>
                  <a:cs typeface="IBM Plex Sans"/>
                  <a:sym typeface="IBM Plex Sans"/>
                </a:rPr>
                <a:t>No black and white or sepia</a:t>
              </a:r>
              <a:endParaRPr sz="1600"/>
            </a:p>
            <a:p>
              <a:pPr indent="0" lvl="0" marL="0" marR="0" rtl="0" algn="l">
                <a:lnSpc>
                  <a:spcPct val="110000"/>
                </a:lnSpc>
                <a:spcBef>
                  <a:spcPts val="0"/>
                </a:spcBef>
                <a:spcAft>
                  <a:spcPts val="0"/>
                </a:spcAft>
                <a:buClr>
                  <a:srgbClr val="0F2F49"/>
                </a:buClr>
                <a:buSzPts val="3700"/>
                <a:buFont typeface="IBM Plex Sans"/>
                <a:buNone/>
              </a:pPr>
              <a:r>
                <a:rPr b="0" i="0" lang="en-GB" sz="1600" u="none" cap="none" strike="noStrike">
                  <a:solidFill>
                    <a:srgbClr val="0F2F49"/>
                  </a:solidFill>
                  <a:latin typeface="IBM Plex Sans"/>
                  <a:ea typeface="IBM Plex Sans"/>
                  <a:cs typeface="IBM Plex Sans"/>
                  <a:sym typeface="IBM Plex Sans"/>
                </a:rPr>
                <a:t>No pictures that are too busy, no unnecessary detail</a:t>
              </a:r>
              <a:endParaRPr sz="1600"/>
            </a:p>
            <a:p>
              <a:pPr indent="0" lvl="0" marL="0" marR="0" rtl="0" algn="l">
                <a:lnSpc>
                  <a:spcPct val="110000"/>
                </a:lnSpc>
                <a:spcBef>
                  <a:spcPts val="0"/>
                </a:spcBef>
                <a:spcAft>
                  <a:spcPts val="0"/>
                </a:spcAft>
                <a:buClr>
                  <a:srgbClr val="0F2F49"/>
                </a:buClr>
                <a:buSzPts val="3700"/>
                <a:buFont typeface="IBM Plex Sans"/>
                <a:buNone/>
              </a:pPr>
              <a:r>
                <a:rPr b="0" i="0" lang="en-GB" sz="1600" u="none" cap="none" strike="noStrike">
                  <a:solidFill>
                    <a:srgbClr val="0F2F49"/>
                  </a:solidFill>
                  <a:latin typeface="IBM Plex Sans"/>
                  <a:ea typeface="IBM Plex Sans"/>
                  <a:cs typeface="IBM Plex Sans"/>
                  <a:sym typeface="IBM Plex Sans"/>
                </a:rPr>
                <a:t>Instead of showing technology show benefits</a:t>
              </a:r>
              <a:endParaRPr sz="1600"/>
            </a:p>
            <a:p>
              <a:pPr indent="0" lvl="0" marL="0" marR="0" rtl="0" algn="l">
                <a:lnSpc>
                  <a:spcPct val="110000"/>
                </a:lnSpc>
                <a:spcBef>
                  <a:spcPts val="0"/>
                </a:spcBef>
                <a:spcAft>
                  <a:spcPts val="0"/>
                </a:spcAft>
                <a:buClr>
                  <a:srgbClr val="0F2F49"/>
                </a:buClr>
                <a:buSzPts val="3700"/>
                <a:buFont typeface="IBM Plex Sans"/>
                <a:buNone/>
              </a:pPr>
              <a:r>
                <a:rPr b="0" i="0" lang="en-GB" sz="1600" u="none" cap="none" strike="noStrike">
                  <a:solidFill>
                    <a:srgbClr val="0F2F49"/>
                  </a:solidFill>
                  <a:latin typeface="IBM Plex Sans"/>
                  <a:ea typeface="IBM Plex Sans"/>
                  <a:cs typeface="IBM Plex Sans"/>
                  <a:sym typeface="IBM Plex Sans"/>
                </a:rPr>
                <a:t>No staged pictures (avoid stock images)</a:t>
              </a:r>
              <a:endParaRPr sz="1600"/>
            </a:p>
            <a:p>
              <a:pPr indent="0" lvl="0" marL="0" marR="0" rtl="0" algn="l">
                <a:lnSpc>
                  <a:spcPct val="110000"/>
                </a:lnSpc>
                <a:spcBef>
                  <a:spcPts val="0"/>
                </a:spcBef>
                <a:spcAft>
                  <a:spcPts val="0"/>
                </a:spcAft>
                <a:buClr>
                  <a:srgbClr val="0F2F49"/>
                </a:buClr>
                <a:buSzPts val="3700"/>
                <a:buFont typeface="IBM Plex Sans"/>
                <a:buNone/>
              </a:pPr>
              <a:r>
                <a:rPr b="0" i="0" lang="en-GB" sz="1600" u="none" cap="none" strike="noStrike">
                  <a:solidFill>
                    <a:srgbClr val="0F2F49"/>
                  </a:solidFill>
                  <a:latin typeface="IBM Plex Sans"/>
                  <a:ea typeface="IBM Plex Sans"/>
                  <a:cs typeface="IBM Plex Sans"/>
                  <a:sym typeface="IBM Plex Sans"/>
                </a:rPr>
                <a:t>No triste, nostalgic or aggressive images</a:t>
              </a:r>
              <a:endParaRPr sz="1600"/>
            </a:p>
          </p:txBody>
        </p:sp>
        <p:cxnSp>
          <p:nvCxnSpPr>
            <p:cNvPr id="131" name="Google Shape;131;p14"/>
            <p:cNvCxnSpPr/>
            <p:nvPr/>
          </p:nvCxnSpPr>
          <p:spPr>
            <a:xfrm rot="10800000">
              <a:off x="7244475" y="2574900"/>
              <a:ext cx="0" cy="879600"/>
            </a:xfrm>
            <a:prstGeom prst="straightConnector1">
              <a:avLst/>
            </a:prstGeom>
            <a:noFill/>
            <a:ln cap="flat" cmpd="sng" w="12700">
              <a:solidFill>
                <a:srgbClr val="000000"/>
              </a:solidFill>
              <a:prstDash val="solid"/>
              <a:miter lim="400000"/>
              <a:headEnd len="sm" w="sm" type="none"/>
              <a:tailEnd len="sm" w="sm" type="none"/>
            </a:ln>
          </p:spPr>
        </p:cxnSp>
        <p:pic>
          <p:nvPicPr>
            <p:cNvPr descr="Bild" id="132" name="Google Shape;132;p14"/>
            <p:cNvPicPr preferRelativeResize="0"/>
            <p:nvPr/>
          </p:nvPicPr>
          <p:blipFill rotWithShape="1">
            <a:blip r:embed="rId3">
              <a:alphaModFix amt="54949"/>
            </a:blip>
            <a:srcRect b="0" l="0" r="0" t="0"/>
            <a:stretch/>
          </p:blipFill>
          <p:spPr>
            <a:xfrm>
              <a:off x="6115592" y="1529738"/>
              <a:ext cx="300724" cy="238073"/>
            </a:xfrm>
            <a:prstGeom prst="rect">
              <a:avLst/>
            </a:prstGeom>
            <a:noFill/>
            <a:ln>
              <a:noFill/>
            </a:ln>
          </p:spPr>
        </p:pic>
      </p:grpSp>
      <p:sp>
        <p:nvSpPr>
          <p:cNvPr id="133" name="Google Shape;133;p14"/>
          <p:cNvSpPr txBox="1"/>
          <p:nvPr>
            <p:ph idx="1" type="body"/>
          </p:nvPr>
        </p:nvSpPr>
        <p:spPr>
          <a:xfrm>
            <a:off x="1246125" y="3587525"/>
            <a:ext cx="11846700" cy="4145700"/>
          </a:xfrm>
          <a:prstGeom prst="rect">
            <a:avLst/>
          </a:prstGeom>
        </p:spPr>
        <p:txBody>
          <a:bodyPr anchorCtr="0" anchor="t" bIns="243775" lIns="0" spcFirstLastPara="1" rIns="243775" wrap="square" tIns="243775">
            <a:spAutoFit/>
          </a:bodyPr>
          <a:lstStyle>
            <a:lvl1pPr indent="-406400" lvl="0" marL="457200" rtl="0">
              <a:spcBef>
                <a:spcPts val="0"/>
              </a:spcBef>
              <a:spcAft>
                <a:spcPts val="0"/>
              </a:spcAft>
              <a:buSzPts val="2800"/>
              <a:buChar char="●"/>
              <a:defRPr sz="2800"/>
            </a:lvl1pPr>
            <a:lvl2pPr indent="-406400" lvl="1" marL="914400" rtl="0">
              <a:spcBef>
                <a:spcPts val="0"/>
              </a:spcBef>
              <a:spcAft>
                <a:spcPts val="0"/>
              </a:spcAft>
              <a:buSzPts val="2800"/>
              <a:buChar char="○"/>
              <a:defRPr sz="2800"/>
            </a:lvl2pPr>
            <a:lvl3pPr indent="-406400" lvl="2" marL="1371600" rtl="0">
              <a:spcBef>
                <a:spcPts val="0"/>
              </a:spcBef>
              <a:spcAft>
                <a:spcPts val="0"/>
              </a:spcAft>
              <a:buSzPts val="2800"/>
              <a:buChar char="■"/>
              <a:defRPr sz="2800"/>
            </a:lvl3pPr>
            <a:lvl4pPr indent="-406400" lvl="3" marL="1828800" rtl="0">
              <a:spcBef>
                <a:spcPts val="0"/>
              </a:spcBef>
              <a:spcAft>
                <a:spcPts val="0"/>
              </a:spcAft>
              <a:buSzPts val="2800"/>
              <a:buChar char="●"/>
              <a:defRPr sz="2800"/>
            </a:lvl4pPr>
            <a:lvl5pPr indent="-406400" lvl="4" marL="2286000" rtl="0">
              <a:spcBef>
                <a:spcPts val="0"/>
              </a:spcBef>
              <a:spcAft>
                <a:spcPts val="0"/>
              </a:spcAft>
              <a:buSzPts val="2800"/>
              <a:buChar char="○"/>
              <a:defRPr sz="2800"/>
            </a:lvl5pPr>
            <a:lvl6pPr indent="-406400" lvl="5" marL="2743200" rtl="0">
              <a:spcBef>
                <a:spcPts val="0"/>
              </a:spcBef>
              <a:spcAft>
                <a:spcPts val="0"/>
              </a:spcAft>
              <a:buSzPts val="2800"/>
              <a:buChar char="■"/>
              <a:defRPr sz="2800"/>
            </a:lvl6pPr>
            <a:lvl7pPr indent="-406400" lvl="6" marL="3200400" rtl="0">
              <a:spcBef>
                <a:spcPts val="0"/>
              </a:spcBef>
              <a:spcAft>
                <a:spcPts val="0"/>
              </a:spcAft>
              <a:buSzPts val="2800"/>
              <a:buChar char="●"/>
              <a:defRPr sz="2800"/>
            </a:lvl7pPr>
            <a:lvl8pPr indent="-406400" lvl="7" marL="3657600" rtl="0">
              <a:spcBef>
                <a:spcPts val="0"/>
              </a:spcBef>
              <a:spcAft>
                <a:spcPts val="0"/>
              </a:spcAft>
              <a:buSzPts val="2800"/>
              <a:buChar char="○"/>
              <a:defRPr sz="2800"/>
            </a:lvl8pPr>
            <a:lvl9pPr indent="-406400" lvl="8" marL="4114800" rtl="0">
              <a:spcBef>
                <a:spcPts val="0"/>
              </a:spcBef>
              <a:spcAft>
                <a:spcPts val="0"/>
              </a:spcAft>
              <a:buSzPts val="2800"/>
              <a:buChar char="■"/>
              <a:defRPr sz="2800"/>
            </a:lvl9pPr>
          </a:lstStyle>
          <a:p/>
        </p:txBody>
      </p:sp>
      <p:sp>
        <p:nvSpPr>
          <p:cNvPr id="134" name="Google Shape;134;p14"/>
          <p:cNvSpPr txBox="1"/>
          <p:nvPr>
            <p:ph type="title"/>
          </p:nvPr>
        </p:nvSpPr>
        <p:spPr>
          <a:xfrm>
            <a:off x="1273525" y="1086475"/>
            <a:ext cx="11846700" cy="1527300"/>
          </a:xfrm>
          <a:prstGeom prst="rect">
            <a:avLst/>
          </a:prstGeom>
          <a:noFill/>
          <a:ln>
            <a:noFill/>
          </a:ln>
        </p:spPr>
        <p:txBody>
          <a:bodyPr anchorCtr="0" anchor="ctr" bIns="0" lIns="0" spcFirstLastPara="1" rIns="0" wrap="square" tIns="0">
            <a:spAutoFit/>
          </a:bodyPr>
          <a:lstStyle>
            <a:lvl1pPr lvl="0" rtl="0">
              <a:spcBef>
                <a:spcPts val="0"/>
              </a:spcBef>
              <a:spcAft>
                <a:spcPts val="0"/>
              </a:spcAft>
              <a:buClr>
                <a:schemeClr val="dk2"/>
              </a:buClr>
              <a:buSzPts val="6000"/>
              <a:buFont typeface="Times New Roman"/>
              <a:buNone/>
              <a:defRPr b="1" sz="6000">
                <a:solidFill>
                  <a:schemeClr val="dk2"/>
                </a:solidFill>
                <a:latin typeface="Times New Roman"/>
                <a:ea typeface="Times New Roman"/>
                <a:cs typeface="Times New Roman"/>
                <a:sym typeface="Times New Roman"/>
              </a:defRPr>
            </a:lvl1pPr>
            <a:lvl2pPr lvl="1" rtl="0">
              <a:spcBef>
                <a:spcPts val="0"/>
              </a:spcBef>
              <a:spcAft>
                <a:spcPts val="0"/>
              </a:spcAft>
              <a:buSzPts val="3700"/>
              <a:buNone/>
              <a:defRPr sz="3700">
                <a:latin typeface="IBM Plex Sans"/>
                <a:ea typeface="IBM Plex Sans"/>
                <a:cs typeface="IBM Plex Sans"/>
                <a:sym typeface="IBM Plex Sans"/>
              </a:defRPr>
            </a:lvl2pPr>
            <a:lvl3pPr lvl="2" rtl="0">
              <a:spcBef>
                <a:spcPts val="0"/>
              </a:spcBef>
              <a:spcAft>
                <a:spcPts val="0"/>
              </a:spcAft>
              <a:buSzPts val="3700"/>
              <a:buNone/>
              <a:defRPr sz="3700">
                <a:latin typeface="IBM Plex Sans"/>
                <a:ea typeface="IBM Plex Sans"/>
                <a:cs typeface="IBM Plex Sans"/>
                <a:sym typeface="IBM Plex Sans"/>
              </a:defRPr>
            </a:lvl3pPr>
            <a:lvl4pPr lvl="3" rtl="0">
              <a:spcBef>
                <a:spcPts val="0"/>
              </a:spcBef>
              <a:spcAft>
                <a:spcPts val="0"/>
              </a:spcAft>
              <a:buSzPts val="3700"/>
              <a:buNone/>
              <a:defRPr sz="3700">
                <a:latin typeface="IBM Plex Sans"/>
                <a:ea typeface="IBM Plex Sans"/>
                <a:cs typeface="IBM Plex Sans"/>
                <a:sym typeface="IBM Plex Sans"/>
              </a:defRPr>
            </a:lvl4pPr>
            <a:lvl5pPr lvl="4" rtl="0">
              <a:spcBef>
                <a:spcPts val="0"/>
              </a:spcBef>
              <a:spcAft>
                <a:spcPts val="0"/>
              </a:spcAft>
              <a:buSzPts val="3700"/>
              <a:buNone/>
              <a:defRPr sz="3700">
                <a:latin typeface="IBM Plex Sans"/>
                <a:ea typeface="IBM Plex Sans"/>
                <a:cs typeface="IBM Plex Sans"/>
                <a:sym typeface="IBM Plex Sans"/>
              </a:defRPr>
            </a:lvl5pPr>
            <a:lvl6pPr lvl="5" rtl="0">
              <a:spcBef>
                <a:spcPts val="0"/>
              </a:spcBef>
              <a:spcAft>
                <a:spcPts val="0"/>
              </a:spcAft>
              <a:buSzPts val="3700"/>
              <a:buNone/>
              <a:defRPr sz="3700">
                <a:latin typeface="IBM Plex Sans"/>
                <a:ea typeface="IBM Plex Sans"/>
                <a:cs typeface="IBM Plex Sans"/>
                <a:sym typeface="IBM Plex Sans"/>
              </a:defRPr>
            </a:lvl6pPr>
            <a:lvl7pPr lvl="6" rtl="0">
              <a:spcBef>
                <a:spcPts val="0"/>
              </a:spcBef>
              <a:spcAft>
                <a:spcPts val="0"/>
              </a:spcAft>
              <a:buSzPts val="3700"/>
              <a:buNone/>
              <a:defRPr sz="3700">
                <a:latin typeface="IBM Plex Sans"/>
                <a:ea typeface="IBM Plex Sans"/>
                <a:cs typeface="IBM Plex Sans"/>
                <a:sym typeface="IBM Plex Sans"/>
              </a:defRPr>
            </a:lvl7pPr>
            <a:lvl8pPr lvl="7" rtl="0">
              <a:spcBef>
                <a:spcPts val="0"/>
              </a:spcBef>
              <a:spcAft>
                <a:spcPts val="0"/>
              </a:spcAft>
              <a:buSzPts val="3700"/>
              <a:buNone/>
              <a:defRPr sz="3700">
                <a:latin typeface="IBM Plex Sans"/>
                <a:ea typeface="IBM Plex Sans"/>
                <a:cs typeface="IBM Plex Sans"/>
                <a:sym typeface="IBM Plex Sans"/>
              </a:defRPr>
            </a:lvl8pPr>
            <a:lvl9pPr lvl="8" rtl="0">
              <a:spcBef>
                <a:spcPts val="0"/>
              </a:spcBef>
              <a:spcAft>
                <a:spcPts val="0"/>
              </a:spcAft>
              <a:buSzPts val="3700"/>
              <a:buNone/>
              <a:defRPr sz="3700">
                <a:latin typeface="IBM Plex Sans"/>
                <a:ea typeface="IBM Plex Sans"/>
                <a:cs typeface="IBM Plex Sans"/>
                <a:sym typeface="IBM Plex Sans"/>
              </a:defRPr>
            </a:lvl9pPr>
          </a:lstStyle>
          <a:p/>
        </p:txBody>
      </p:sp>
      <p:sp>
        <p:nvSpPr>
          <p:cNvPr id="135" name="Google Shape;135;p14"/>
          <p:cNvSpPr txBox="1"/>
          <p:nvPr>
            <p:ph idx="2" type="subTitle"/>
          </p:nvPr>
        </p:nvSpPr>
        <p:spPr>
          <a:xfrm>
            <a:off x="1273525" y="2542325"/>
            <a:ext cx="11846700" cy="944100"/>
          </a:xfrm>
          <a:prstGeom prst="rect">
            <a:avLst/>
          </a:prstGeom>
        </p:spPr>
        <p:txBody>
          <a:bodyPr anchorCtr="0" anchor="ctr" bIns="0" lIns="0" spcFirstLastPara="1" rIns="0" wrap="square" tIns="0">
            <a:spAutoFit/>
          </a:bodyPr>
          <a:lstStyle>
            <a:lvl1pPr lvl="0" rtl="0">
              <a:spcBef>
                <a:spcPts val="0"/>
              </a:spcBef>
              <a:spcAft>
                <a:spcPts val="0"/>
              </a:spcAft>
              <a:buSzPts val="2800"/>
              <a:buNone/>
              <a:defRPr b="1" sz="2800"/>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line + Image Placeholder 4">
  <p:cSld name="CUSTOM_3_3">
    <p:bg>
      <p:bgPr>
        <a:solidFill>
          <a:schemeClr val="lt2"/>
        </a:solidFill>
      </p:bgPr>
    </p:bg>
    <p:spTree>
      <p:nvGrpSpPr>
        <p:cNvPr id="136" name="Shape 136"/>
        <p:cNvGrpSpPr/>
        <p:nvPr/>
      </p:nvGrpSpPr>
      <p:grpSpPr>
        <a:xfrm>
          <a:off x="0" y="0"/>
          <a:ext cx="0" cy="0"/>
          <a:chOff x="0" y="0"/>
          <a:chExt cx="0" cy="0"/>
        </a:xfrm>
      </p:grpSpPr>
      <p:pic>
        <p:nvPicPr>
          <p:cNvPr id="137" name="Google Shape;137;p15"/>
          <p:cNvPicPr preferRelativeResize="0"/>
          <p:nvPr/>
        </p:nvPicPr>
        <p:blipFill rotWithShape="1">
          <a:blip r:embed="rId2">
            <a:alphaModFix/>
          </a:blip>
          <a:srcRect b="2486" l="53672" r="796" t="6088"/>
          <a:stretch/>
        </p:blipFill>
        <p:spPr>
          <a:xfrm>
            <a:off x="12233950" y="0"/>
            <a:ext cx="11392773" cy="12867601"/>
          </a:xfrm>
          <a:prstGeom prst="rect">
            <a:avLst/>
          </a:prstGeom>
          <a:noFill/>
          <a:ln>
            <a:noFill/>
          </a:ln>
        </p:spPr>
      </p:pic>
      <p:sp>
        <p:nvSpPr>
          <p:cNvPr id="138" name="Google Shape;138;p15"/>
          <p:cNvSpPr/>
          <p:nvPr/>
        </p:nvSpPr>
        <p:spPr>
          <a:xfrm flipH="1">
            <a:off x="14560800" y="0"/>
            <a:ext cx="9823200" cy="12867600"/>
          </a:xfrm>
          <a:prstGeom prst="flowChartDelay">
            <a:avLst/>
          </a:prstGeom>
          <a:solidFill>
            <a:schemeClr val="accent6"/>
          </a:solidFill>
          <a:ln>
            <a:noFill/>
          </a:ln>
        </p:spPr>
        <p:txBody>
          <a:bodyPr anchorCtr="0" anchor="ctr" bIns="243775" lIns="243775" spcFirstLastPara="1" rIns="243775" wrap="square" tIns="243775">
            <a:noAutofit/>
          </a:bodyPr>
          <a:lstStyle/>
          <a:p>
            <a:pPr indent="0" lvl="0" marL="0" rtl="0" algn="l">
              <a:spcBef>
                <a:spcPts val="0"/>
              </a:spcBef>
              <a:spcAft>
                <a:spcPts val="0"/>
              </a:spcAft>
              <a:buNone/>
            </a:pPr>
            <a:r>
              <a:t/>
            </a:r>
            <a:endParaRPr/>
          </a:p>
        </p:txBody>
      </p:sp>
      <p:sp>
        <p:nvSpPr>
          <p:cNvPr id="139" name="Google Shape;139;p15"/>
          <p:cNvSpPr txBox="1"/>
          <p:nvPr/>
        </p:nvSpPr>
        <p:spPr>
          <a:xfrm>
            <a:off x="16223567" y="4956767"/>
            <a:ext cx="6497700" cy="1470900"/>
          </a:xfrm>
          <a:prstGeom prst="rect">
            <a:avLst/>
          </a:prstGeom>
          <a:noFill/>
          <a:ln>
            <a:noFill/>
          </a:ln>
        </p:spPr>
        <p:txBody>
          <a:bodyPr anchorCtr="0" anchor="t" bIns="142900" lIns="142900" spcFirstLastPara="1" rIns="142900" wrap="square" tIns="142900">
            <a:spAutoFit/>
          </a:bodyPr>
          <a:lstStyle/>
          <a:p>
            <a:pPr indent="0" lvl="0" marL="0" marR="0" rtl="0" algn="l">
              <a:lnSpc>
                <a:spcPct val="110000"/>
              </a:lnSpc>
              <a:spcBef>
                <a:spcPts val="0"/>
              </a:spcBef>
              <a:spcAft>
                <a:spcPts val="0"/>
              </a:spcAft>
              <a:buClr>
                <a:srgbClr val="0F2F49"/>
              </a:buClr>
              <a:buSzPts val="6400"/>
              <a:buFont typeface="IBM Plex Sans"/>
              <a:buNone/>
            </a:pPr>
            <a:r>
              <a:rPr i="0" lang="en-GB" sz="2400" u="none" cap="none" strike="noStrike">
                <a:solidFill>
                  <a:srgbClr val="0F2F49"/>
                </a:solidFill>
                <a:latin typeface="IBM Plex Sans"/>
                <a:ea typeface="IBM Plex Sans"/>
                <a:cs typeface="IBM Plex Sans"/>
                <a:sym typeface="IBM Plex Sans"/>
              </a:rPr>
              <a:t>Use this space to add images to this slide. When doing this, please take into account this guidelines for image selection:</a:t>
            </a:r>
            <a:endParaRPr sz="2400">
              <a:latin typeface="IBM Plex Sans"/>
              <a:ea typeface="IBM Plex Sans"/>
              <a:cs typeface="IBM Plex Sans"/>
              <a:sym typeface="IBM Plex Sans"/>
            </a:endParaRPr>
          </a:p>
        </p:txBody>
      </p:sp>
      <p:sp>
        <p:nvSpPr>
          <p:cNvPr id="140" name="Google Shape;140;p15"/>
          <p:cNvSpPr txBox="1"/>
          <p:nvPr/>
        </p:nvSpPr>
        <p:spPr>
          <a:xfrm>
            <a:off x="16223567" y="6669833"/>
            <a:ext cx="2976000" cy="1889700"/>
          </a:xfrm>
          <a:prstGeom prst="rect">
            <a:avLst/>
          </a:prstGeom>
          <a:noFill/>
          <a:ln>
            <a:noFill/>
          </a:ln>
        </p:spPr>
        <p:txBody>
          <a:bodyPr anchorCtr="0" anchor="t" bIns="142900" lIns="142900" spcFirstLastPara="1" rIns="142900" wrap="square" tIns="142900">
            <a:noAutofit/>
          </a:bodyPr>
          <a:lstStyle/>
          <a:p>
            <a:pPr indent="0" lvl="0" marL="0" marR="0" rtl="0" algn="l">
              <a:lnSpc>
                <a:spcPct val="110000"/>
              </a:lnSpc>
              <a:spcBef>
                <a:spcPts val="0"/>
              </a:spcBef>
              <a:spcAft>
                <a:spcPts val="0"/>
              </a:spcAft>
              <a:buClr>
                <a:srgbClr val="0F2F49"/>
              </a:buClr>
              <a:buSzPts val="3700"/>
              <a:buFont typeface="IBM Plex Sans"/>
              <a:buNone/>
            </a:pPr>
            <a:r>
              <a:rPr i="0" lang="en-GB" sz="1600" u="none" cap="none" strike="noStrike">
                <a:solidFill>
                  <a:srgbClr val="0F2F49"/>
                </a:solidFill>
                <a:latin typeface="IBM Plex Sans"/>
                <a:ea typeface="IBM Plex Sans"/>
                <a:cs typeface="IBM Plex Sans"/>
                <a:sym typeface="IBM Plex Sans"/>
              </a:rPr>
              <a:t>Color but natural</a:t>
            </a:r>
            <a:endParaRPr sz="1600">
              <a:latin typeface="IBM Plex Sans"/>
              <a:ea typeface="IBM Plex Sans"/>
              <a:cs typeface="IBM Plex Sans"/>
              <a:sym typeface="IBM Plex Sans"/>
            </a:endParaRPr>
          </a:p>
          <a:p>
            <a:pPr indent="0" lvl="0" marL="0" marR="0" rtl="0" algn="l">
              <a:lnSpc>
                <a:spcPct val="110000"/>
              </a:lnSpc>
              <a:spcBef>
                <a:spcPts val="0"/>
              </a:spcBef>
              <a:spcAft>
                <a:spcPts val="0"/>
              </a:spcAft>
              <a:buClr>
                <a:srgbClr val="0F2F49"/>
              </a:buClr>
              <a:buSzPts val="3700"/>
              <a:buFont typeface="IBM Plex Sans"/>
              <a:buNone/>
            </a:pPr>
            <a:r>
              <a:rPr i="0" lang="en-GB" sz="1600" u="none" cap="none" strike="noStrike">
                <a:solidFill>
                  <a:srgbClr val="0F2F49"/>
                </a:solidFill>
                <a:latin typeface="IBM Plex Sans"/>
                <a:ea typeface="IBM Plex Sans"/>
                <a:cs typeface="IBM Plex Sans"/>
                <a:sym typeface="IBM Plex Sans"/>
              </a:rPr>
              <a:t>Avoid clutter</a:t>
            </a:r>
            <a:endParaRPr sz="1600">
              <a:latin typeface="IBM Plex Sans"/>
              <a:ea typeface="IBM Plex Sans"/>
              <a:cs typeface="IBM Plex Sans"/>
              <a:sym typeface="IBM Plex Sans"/>
            </a:endParaRPr>
          </a:p>
          <a:p>
            <a:pPr indent="0" lvl="0" marL="0" marR="0" rtl="0" algn="l">
              <a:lnSpc>
                <a:spcPct val="110000"/>
              </a:lnSpc>
              <a:spcBef>
                <a:spcPts val="0"/>
              </a:spcBef>
              <a:spcAft>
                <a:spcPts val="0"/>
              </a:spcAft>
              <a:buClr>
                <a:srgbClr val="0F2F49"/>
              </a:buClr>
              <a:buSzPts val="7500"/>
              <a:buFont typeface="IBM Plex Sans"/>
              <a:buNone/>
            </a:pPr>
            <a:r>
              <a:t/>
            </a:r>
            <a:endParaRPr i="1" sz="1600" u="none" cap="none" strike="noStrike">
              <a:solidFill>
                <a:srgbClr val="0F2F49"/>
              </a:solidFill>
              <a:latin typeface="IBM Plex Sans"/>
              <a:ea typeface="IBM Plex Sans"/>
              <a:cs typeface="IBM Plex Sans"/>
              <a:sym typeface="IBM Plex Sans"/>
            </a:endParaRPr>
          </a:p>
          <a:p>
            <a:pPr indent="0" lvl="0" marL="0" marR="0" rtl="0" algn="l">
              <a:lnSpc>
                <a:spcPct val="110000"/>
              </a:lnSpc>
              <a:spcBef>
                <a:spcPts val="0"/>
              </a:spcBef>
              <a:spcAft>
                <a:spcPts val="0"/>
              </a:spcAft>
              <a:buClr>
                <a:srgbClr val="0F2F49"/>
              </a:buClr>
              <a:buSzPts val="3700"/>
              <a:buFont typeface="IBM Plex Sans"/>
              <a:buNone/>
            </a:pPr>
            <a:r>
              <a:rPr i="0" lang="en-GB" sz="1600" u="none" cap="none" strike="noStrike">
                <a:solidFill>
                  <a:srgbClr val="0F2F49"/>
                </a:solidFill>
                <a:latin typeface="IBM Plex Sans"/>
                <a:ea typeface="IBM Plex Sans"/>
                <a:cs typeface="IBM Plex Sans"/>
                <a:sym typeface="IBM Plex Sans"/>
              </a:rPr>
              <a:t>Avoid tech (mobile phones…)</a:t>
            </a:r>
            <a:endParaRPr sz="1600">
              <a:latin typeface="IBM Plex Sans"/>
              <a:ea typeface="IBM Plex Sans"/>
              <a:cs typeface="IBM Plex Sans"/>
              <a:sym typeface="IBM Plex Sans"/>
            </a:endParaRPr>
          </a:p>
          <a:p>
            <a:pPr indent="0" lvl="0" marL="0" marR="0" rtl="0" algn="l">
              <a:lnSpc>
                <a:spcPct val="110000"/>
              </a:lnSpc>
              <a:spcBef>
                <a:spcPts val="0"/>
              </a:spcBef>
              <a:spcAft>
                <a:spcPts val="0"/>
              </a:spcAft>
              <a:buClr>
                <a:srgbClr val="0F2F49"/>
              </a:buClr>
              <a:buSzPts val="3700"/>
              <a:buFont typeface="IBM Plex Sans"/>
              <a:buNone/>
            </a:pPr>
            <a:r>
              <a:rPr i="0" lang="en-GB" sz="1600" u="none" cap="none" strike="noStrike">
                <a:solidFill>
                  <a:srgbClr val="0F2F49"/>
                </a:solidFill>
                <a:latin typeface="IBM Plex Sans"/>
                <a:ea typeface="IBM Plex Sans"/>
                <a:cs typeface="IBM Plex Sans"/>
                <a:sym typeface="IBM Plex Sans"/>
              </a:rPr>
              <a:t>Authenticity / real life</a:t>
            </a:r>
            <a:endParaRPr sz="1600">
              <a:latin typeface="IBM Plex Sans"/>
              <a:ea typeface="IBM Plex Sans"/>
              <a:cs typeface="IBM Plex Sans"/>
              <a:sym typeface="IBM Plex Sans"/>
            </a:endParaRPr>
          </a:p>
          <a:p>
            <a:pPr indent="0" lvl="0" marL="0" marR="0" rtl="0" algn="l">
              <a:lnSpc>
                <a:spcPct val="110000"/>
              </a:lnSpc>
              <a:spcBef>
                <a:spcPts val="0"/>
              </a:spcBef>
              <a:spcAft>
                <a:spcPts val="0"/>
              </a:spcAft>
              <a:buClr>
                <a:srgbClr val="0F2F49"/>
              </a:buClr>
              <a:buSzPts val="3700"/>
              <a:buFont typeface="IBM Plex Sans"/>
              <a:buNone/>
            </a:pPr>
            <a:r>
              <a:rPr i="0" lang="en-GB" sz="1600" u="none" cap="none" strike="noStrike">
                <a:solidFill>
                  <a:srgbClr val="0F2F49"/>
                </a:solidFill>
                <a:latin typeface="IBM Plex Sans"/>
                <a:ea typeface="IBM Plex Sans"/>
                <a:cs typeface="IBM Plex Sans"/>
                <a:sym typeface="IBM Plex Sans"/>
              </a:rPr>
              <a:t>Friendly and fresh</a:t>
            </a:r>
            <a:endParaRPr sz="1600">
              <a:latin typeface="IBM Plex Sans"/>
              <a:ea typeface="IBM Plex Sans"/>
              <a:cs typeface="IBM Plex Sans"/>
              <a:sym typeface="IBM Plex Sans"/>
            </a:endParaRPr>
          </a:p>
        </p:txBody>
      </p:sp>
      <p:sp>
        <p:nvSpPr>
          <p:cNvPr id="141" name="Google Shape;141;p15"/>
          <p:cNvSpPr txBox="1"/>
          <p:nvPr/>
        </p:nvSpPr>
        <p:spPr>
          <a:xfrm>
            <a:off x="19545731" y="6669867"/>
            <a:ext cx="3175200" cy="2702400"/>
          </a:xfrm>
          <a:prstGeom prst="rect">
            <a:avLst/>
          </a:prstGeom>
          <a:noFill/>
          <a:ln>
            <a:noFill/>
          </a:ln>
        </p:spPr>
        <p:txBody>
          <a:bodyPr anchorCtr="0" anchor="t" bIns="142900" lIns="142900" spcFirstLastPara="1" rIns="142900" wrap="square" tIns="142900">
            <a:noAutofit/>
          </a:bodyPr>
          <a:lstStyle/>
          <a:p>
            <a:pPr indent="0" lvl="0" marL="0" marR="0" rtl="0" algn="l">
              <a:lnSpc>
                <a:spcPct val="110000"/>
              </a:lnSpc>
              <a:spcBef>
                <a:spcPts val="0"/>
              </a:spcBef>
              <a:spcAft>
                <a:spcPts val="0"/>
              </a:spcAft>
              <a:buClr>
                <a:srgbClr val="0F2F49"/>
              </a:buClr>
              <a:buSzPts val="3700"/>
              <a:buFont typeface="IBM Plex Sans"/>
              <a:buNone/>
            </a:pPr>
            <a:r>
              <a:rPr b="0" i="0" lang="en-GB" sz="1600" u="none" cap="none" strike="noStrike">
                <a:solidFill>
                  <a:srgbClr val="0F2F49"/>
                </a:solidFill>
                <a:latin typeface="IBM Plex Sans"/>
                <a:ea typeface="IBM Plex Sans"/>
                <a:cs typeface="IBM Plex Sans"/>
                <a:sym typeface="IBM Plex Sans"/>
              </a:rPr>
              <a:t>No black and white or sepia</a:t>
            </a:r>
            <a:endParaRPr sz="1600"/>
          </a:p>
          <a:p>
            <a:pPr indent="0" lvl="0" marL="0" marR="0" rtl="0" algn="l">
              <a:lnSpc>
                <a:spcPct val="110000"/>
              </a:lnSpc>
              <a:spcBef>
                <a:spcPts val="0"/>
              </a:spcBef>
              <a:spcAft>
                <a:spcPts val="0"/>
              </a:spcAft>
              <a:buClr>
                <a:srgbClr val="0F2F49"/>
              </a:buClr>
              <a:buSzPts val="3700"/>
              <a:buFont typeface="IBM Plex Sans"/>
              <a:buNone/>
            </a:pPr>
            <a:r>
              <a:rPr b="0" i="0" lang="en-GB" sz="1600" u="none" cap="none" strike="noStrike">
                <a:solidFill>
                  <a:srgbClr val="0F2F49"/>
                </a:solidFill>
                <a:latin typeface="IBM Plex Sans"/>
                <a:ea typeface="IBM Plex Sans"/>
                <a:cs typeface="IBM Plex Sans"/>
                <a:sym typeface="IBM Plex Sans"/>
              </a:rPr>
              <a:t>No pictures that are too busy, no unnecessary detail</a:t>
            </a:r>
            <a:endParaRPr sz="1600"/>
          </a:p>
          <a:p>
            <a:pPr indent="0" lvl="0" marL="0" marR="0" rtl="0" algn="l">
              <a:lnSpc>
                <a:spcPct val="110000"/>
              </a:lnSpc>
              <a:spcBef>
                <a:spcPts val="0"/>
              </a:spcBef>
              <a:spcAft>
                <a:spcPts val="0"/>
              </a:spcAft>
              <a:buClr>
                <a:srgbClr val="0F2F49"/>
              </a:buClr>
              <a:buSzPts val="3700"/>
              <a:buFont typeface="IBM Plex Sans"/>
              <a:buNone/>
            </a:pPr>
            <a:r>
              <a:rPr b="0" i="0" lang="en-GB" sz="1600" u="none" cap="none" strike="noStrike">
                <a:solidFill>
                  <a:srgbClr val="0F2F49"/>
                </a:solidFill>
                <a:latin typeface="IBM Plex Sans"/>
                <a:ea typeface="IBM Plex Sans"/>
                <a:cs typeface="IBM Plex Sans"/>
                <a:sym typeface="IBM Plex Sans"/>
              </a:rPr>
              <a:t>Instead of showing technology show benefits</a:t>
            </a:r>
            <a:endParaRPr sz="1600"/>
          </a:p>
          <a:p>
            <a:pPr indent="0" lvl="0" marL="0" marR="0" rtl="0" algn="l">
              <a:lnSpc>
                <a:spcPct val="110000"/>
              </a:lnSpc>
              <a:spcBef>
                <a:spcPts val="0"/>
              </a:spcBef>
              <a:spcAft>
                <a:spcPts val="0"/>
              </a:spcAft>
              <a:buClr>
                <a:srgbClr val="0F2F49"/>
              </a:buClr>
              <a:buSzPts val="3700"/>
              <a:buFont typeface="IBM Plex Sans"/>
              <a:buNone/>
            </a:pPr>
            <a:r>
              <a:rPr b="0" i="0" lang="en-GB" sz="1600" u="none" cap="none" strike="noStrike">
                <a:solidFill>
                  <a:srgbClr val="0F2F49"/>
                </a:solidFill>
                <a:latin typeface="IBM Plex Sans"/>
                <a:ea typeface="IBM Plex Sans"/>
                <a:cs typeface="IBM Plex Sans"/>
                <a:sym typeface="IBM Plex Sans"/>
              </a:rPr>
              <a:t>No staged pictures (avoid stock images)</a:t>
            </a:r>
            <a:endParaRPr sz="1600"/>
          </a:p>
          <a:p>
            <a:pPr indent="0" lvl="0" marL="0" marR="0" rtl="0" algn="l">
              <a:lnSpc>
                <a:spcPct val="110000"/>
              </a:lnSpc>
              <a:spcBef>
                <a:spcPts val="0"/>
              </a:spcBef>
              <a:spcAft>
                <a:spcPts val="0"/>
              </a:spcAft>
              <a:buClr>
                <a:srgbClr val="0F2F49"/>
              </a:buClr>
              <a:buSzPts val="3700"/>
              <a:buFont typeface="IBM Plex Sans"/>
              <a:buNone/>
            </a:pPr>
            <a:r>
              <a:rPr b="0" i="0" lang="en-GB" sz="1600" u="none" cap="none" strike="noStrike">
                <a:solidFill>
                  <a:srgbClr val="0F2F49"/>
                </a:solidFill>
                <a:latin typeface="IBM Plex Sans"/>
                <a:ea typeface="IBM Plex Sans"/>
                <a:cs typeface="IBM Plex Sans"/>
                <a:sym typeface="IBM Plex Sans"/>
              </a:rPr>
              <a:t>No triste, nostalgic or aggressive images</a:t>
            </a:r>
            <a:endParaRPr sz="1600"/>
          </a:p>
        </p:txBody>
      </p:sp>
      <p:cxnSp>
        <p:nvCxnSpPr>
          <p:cNvPr id="142" name="Google Shape;142;p15"/>
          <p:cNvCxnSpPr/>
          <p:nvPr/>
        </p:nvCxnSpPr>
        <p:spPr>
          <a:xfrm rot="10800000">
            <a:off x="19318600" y="6866300"/>
            <a:ext cx="0" cy="2345700"/>
          </a:xfrm>
          <a:prstGeom prst="straightConnector1">
            <a:avLst/>
          </a:prstGeom>
          <a:noFill/>
          <a:ln cap="flat" cmpd="sng" w="12700">
            <a:solidFill>
              <a:srgbClr val="000000"/>
            </a:solidFill>
            <a:prstDash val="solid"/>
            <a:miter lim="400000"/>
            <a:headEnd len="sm" w="sm" type="none"/>
            <a:tailEnd len="sm" w="sm" type="none"/>
          </a:ln>
        </p:spPr>
      </p:cxnSp>
      <p:pic>
        <p:nvPicPr>
          <p:cNvPr descr="Bild" id="143" name="Google Shape;143;p15"/>
          <p:cNvPicPr preferRelativeResize="0"/>
          <p:nvPr/>
        </p:nvPicPr>
        <p:blipFill rotWithShape="1">
          <a:blip r:embed="rId3">
            <a:alphaModFix amt="54949"/>
          </a:blip>
          <a:srcRect b="0" l="0" r="0" t="0"/>
          <a:stretch/>
        </p:blipFill>
        <p:spPr>
          <a:xfrm>
            <a:off x="16308244" y="4079300"/>
            <a:ext cx="801790" cy="634750"/>
          </a:xfrm>
          <a:prstGeom prst="rect">
            <a:avLst/>
          </a:prstGeom>
          <a:noFill/>
          <a:ln>
            <a:noFill/>
          </a:ln>
        </p:spPr>
      </p:pic>
      <p:sp>
        <p:nvSpPr>
          <p:cNvPr id="144" name="Google Shape;144;p15"/>
          <p:cNvSpPr txBox="1"/>
          <p:nvPr>
            <p:ph type="title"/>
          </p:nvPr>
        </p:nvSpPr>
        <p:spPr>
          <a:xfrm>
            <a:off x="1273525" y="1086475"/>
            <a:ext cx="10730400" cy="1527300"/>
          </a:xfrm>
          <a:prstGeom prst="rect">
            <a:avLst/>
          </a:prstGeom>
          <a:noFill/>
          <a:ln>
            <a:noFill/>
          </a:ln>
        </p:spPr>
        <p:txBody>
          <a:bodyPr anchorCtr="0" anchor="ctr" bIns="0" lIns="0" spcFirstLastPara="1" rIns="0" wrap="square" tIns="0">
            <a:spAutoFit/>
          </a:bodyPr>
          <a:lstStyle>
            <a:lvl1pPr lvl="0" rtl="0">
              <a:spcBef>
                <a:spcPts val="0"/>
              </a:spcBef>
              <a:spcAft>
                <a:spcPts val="0"/>
              </a:spcAft>
              <a:buClr>
                <a:schemeClr val="dk2"/>
              </a:buClr>
              <a:buSzPts val="6000"/>
              <a:buFont typeface="Times New Roman"/>
              <a:buNone/>
              <a:defRPr b="1" sz="6000">
                <a:solidFill>
                  <a:schemeClr val="dk2"/>
                </a:solidFill>
                <a:latin typeface="Times New Roman"/>
                <a:ea typeface="Times New Roman"/>
                <a:cs typeface="Times New Roman"/>
                <a:sym typeface="Times New Roman"/>
              </a:defRPr>
            </a:lvl1pPr>
            <a:lvl2pPr lvl="1" rtl="0">
              <a:spcBef>
                <a:spcPts val="0"/>
              </a:spcBef>
              <a:spcAft>
                <a:spcPts val="0"/>
              </a:spcAft>
              <a:buSzPts val="3700"/>
              <a:buNone/>
              <a:defRPr sz="3700">
                <a:latin typeface="IBM Plex Sans"/>
                <a:ea typeface="IBM Plex Sans"/>
                <a:cs typeface="IBM Plex Sans"/>
                <a:sym typeface="IBM Plex Sans"/>
              </a:defRPr>
            </a:lvl2pPr>
            <a:lvl3pPr lvl="2" rtl="0">
              <a:spcBef>
                <a:spcPts val="0"/>
              </a:spcBef>
              <a:spcAft>
                <a:spcPts val="0"/>
              </a:spcAft>
              <a:buSzPts val="3700"/>
              <a:buNone/>
              <a:defRPr sz="3700">
                <a:latin typeface="IBM Plex Sans"/>
                <a:ea typeface="IBM Plex Sans"/>
                <a:cs typeface="IBM Plex Sans"/>
                <a:sym typeface="IBM Plex Sans"/>
              </a:defRPr>
            </a:lvl3pPr>
            <a:lvl4pPr lvl="3" rtl="0">
              <a:spcBef>
                <a:spcPts val="0"/>
              </a:spcBef>
              <a:spcAft>
                <a:spcPts val="0"/>
              </a:spcAft>
              <a:buSzPts val="3700"/>
              <a:buNone/>
              <a:defRPr sz="3700">
                <a:latin typeface="IBM Plex Sans"/>
                <a:ea typeface="IBM Plex Sans"/>
                <a:cs typeface="IBM Plex Sans"/>
                <a:sym typeface="IBM Plex Sans"/>
              </a:defRPr>
            </a:lvl4pPr>
            <a:lvl5pPr lvl="4" rtl="0">
              <a:spcBef>
                <a:spcPts val="0"/>
              </a:spcBef>
              <a:spcAft>
                <a:spcPts val="0"/>
              </a:spcAft>
              <a:buSzPts val="3700"/>
              <a:buNone/>
              <a:defRPr sz="3700">
                <a:latin typeface="IBM Plex Sans"/>
                <a:ea typeface="IBM Plex Sans"/>
                <a:cs typeface="IBM Plex Sans"/>
                <a:sym typeface="IBM Plex Sans"/>
              </a:defRPr>
            </a:lvl5pPr>
            <a:lvl6pPr lvl="5" rtl="0">
              <a:spcBef>
                <a:spcPts val="0"/>
              </a:spcBef>
              <a:spcAft>
                <a:spcPts val="0"/>
              </a:spcAft>
              <a:buSzPts val="3700"/>
              <a:buNone/>
              <a:defRPr sz="3700">
                <a:latin typeface="IBM Plex Sans"/>
                <a:ea typeface="IBM Plex Sans"/>
                <a:cs typeface="IBM Plex Sans"/>
                <a:sym typeface="IBM Plex Sans"/>
              </a:defRPr>
            </a:lvl6pPr>
            <a:lvl7pPr lvl="6" rtl="0">
              <a:spcBef>
                <a:spcPts val="0"/>
              </a:spcBef>
              <a:spcAft>
                <a:spcPts val="0"/>
              </a:spcAft>
              <a:buSzPts val="3700"/>
              <a:buNone/>
              <a:defRPr sz="3700">
                <a:latin typeface="IBM Plex Sans"/>
                <a:ea typeface="IBM Plex Sans"/>
                <a:cs typeface="IBM Plex Sans"/>
                <a:sym typeface="IBM Plex Sans"/>
              </a:defRPr>
            </a:lvl7pPr>
            <a:lvl8pPr lvl="7" rtl="0">
              <a:spcBef>
                <a:spcPts val="0"/>
              </a:spcBef>
              <a:spcAft>
                <a:spcPts val="0"/>
              </a:spcAft>
              <a:buSzPts val="3700"/>
              <a:buNone/>
              <a:defRPr sz="3700">
                <a:latin typeface="IBM Plex Sans"/>
                <a:ea typeface="IBM Plex Sans"/>
                <a:cs typeface="IBM Plex Sans"/>
                <a:sym typeface="IBM Plex Sans"/>
              </a:defRPr>
            </a:lvl8pPr>
            <a:lvl9pPr lvl="8" rtl="0">
              <a:spcBef>
                <a:spcPts val="0"/>
              </a:spcBef>
              <a:spcAft>
                <a:spcPts val="0"/>
              </a:spcAft>
              <a:buSzPts val="3700"/>
              <a:buNone/>
              <a:defRPr sz="3700">
                <a:latin typeface="IBM Plex Sans"/>
                <a:ea typeface="IBM Plex Sans"/>
                <a:cs typeface="IBM Plex Sans"/>
                <a:sym typeface="IBM Plex Sans"/>
              </a:defRPr>
            </a:lvl9pPr>
          </a:lstStyle>
          <a:p/>
        </p:txBody>
      </p:sp>
      <p:sp>
        <p:nvSpPr>
          <p:cNvPr id="145" name="Google Shape;145;p15"/>
          <p:cNvSpPr txBox="1"/>
          <p:nvPr>
            <p:ph idx="1" type="subTitle"/>
          </p:nvPr>
        </p:nvSpPr>
        <p:spPr>
          <a:xfrm>
            <a:off x="1273525" y="2542325"/>
            <a:ext cx="10730400" cy="944100"/>
          </a:xfrm>
          <a:prstGeom prst="rect">
            <a:avLst/>
          </a:prstGeom>
        </p:spPr>
        <p:txBody>
          <a:bodyPr anchorCtr="0" anchor="ctr" bIns="0" lIns="0" spcFirstLastPara="1" rIns="0" wrap="square" tIns="0">
            <a:spAutoFit/>
          </a:bodyPr>
          <a:lstStyle>
            <a:lvl1pPr lvl="0" rtl="0">
              <a:spcBef>
                <a:spcPts val="0"/>
              </a:spcBef>
              <a:spcAft>
                <a:spcPts val="0"/>
              </a:spcAft>
              <a:buSzPts val="2800"/>
              <a:buNone/>
              <a:defRPr b="1" sz="2800"/>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46" name="Google Shape;146;p15"/>
          <p:cNvSpPr txBox="1"/>
          <p:nvPr>
            <p:ph idx="2" type="body"/>
          </p:nvPr>
        </p:nvSpPr>
        <p:spPr>
          <a:xfrm>
            <a:off x="1246125" y="3587525"/>
            <a:ext cx="10730400" cy="4145700"/>
          </a:xfrm>
          <a:prstGeom prst="rect">
            <a:avLst/>
          </a:prstGeom>
        </p:spPr>
        <p:txBody>
          <a:bodyPr anchorCtr="0" anchor="t" bIns="243775" lIns="0" spcFirstLastPara="1" rIns="243775" wrap="square" tIns="243775">
            <a:spAutoFit/>
          </a:bodyPr>
          <a:lstStyle>
            <a:lvl1pPr indent="-406400" lvl="0" marL="457200" rtl="0">
              <a:spcBef>
                <a:spcPts val="0"/>
              </a:spcBef>
              <a:spcAft>
                <a:spcPts val="0"/>
              </a:spcAft>
              <a:buSzPts val="2800"/>
              <a:buChar char="●"/>
              <a:defRPr sz="2800"/>
            </a:lvl1pPr>
            <a:lvl2pPr indent="-406400" lvl="1" marL="914400" rtl="0">
              <a:spcBef>
                <a:spcPts val="0"/>
              </a:spcBef>
              <a:spcAft>
                <a:spcPts val="0"/>
              </a:spcAft>
              <a:buSzPts val="2800"/>
              <a:buChar char="○"/>
              <a:defRPr sz="2800"/>
            </a:lvl2pPr>
            <a:lvl3pPr indent="-406400" lvl="2" marL="1371600" rtl="0">
              <a:spcBef>
                <a:spcPts val="0"/>
              </a:spcBef>
              <a:spcAft>
                <a:spcPts val="0"/>
              </a:spcAft>
              <a:buSzPts val="2800"/>
              <a:buChar char="■"/>
              <a:defRPr sz="2800"/>
            </a:lvl3pPr>
            <a:lvl4pPr indent="-406400" lvl="3" marL="1828800" rtl="0">
              <a:spcBef>
                <a:spcPts val="0"/>
              </a:spcBef>
              <a:spcAft>
                <a:spcPts val="0"/>
              </a:spcAft>
              <a:buSzPts val="2800"/>
              <a:buChar char="●"/>
              <a:defRPr sz="2800"/>
            </a:lvl4pPr>
            <a:lvl5pPr indent="-406400" lvl="4" marL="2286000" rtl="0">
              <a:spcBef>
                <a:spcPts val="0"/>
              </a:spcBef>
              <a:spcAft>
                <a:spcPts val="0"/>
              </a:spcAft>
              <a:buSzPts val="2800"/>
              <a:buChar char="○"/>
              <a:defRPr sz="2800"/>
            </a:lvl5pPr>
            <a:lvl6pPr indent="-406400" lvl="5" marL="2743200" rtl="0">
              <a:spcBef>
                <a:spcPts val="0"/>
              </a:spcBef>
              <a:spcAft>
                <a:spcPts val="0"/>
              </a:spcAft>
              <a:buSzPts val="2800"/>
              <a:buChar char="■"/>
              <a:defRPr sz="2800"/>
            </a:lvl6pPr>
            <a:lvl7pPr indent="-406400" lvl="6" marL="3200400" rtl="0">
              <a:spcBef>
                <a:spcPts val="0"/>
              </a:spcBef>
              <a:spcAft>
                <a:spcPts val="0"/>
              </a:spcAft>
              <a:buSzPts val="2800"/>
              <a:buChar char="●"/>
              <a:defRPr sz="2800"/>
            </a:lvl7pPr>
            <a:lvl8pPr indent="-406400" lvl="7" marL="3657600" rtl="0">
              <a:spcBef>
                <a:spcPts val="0"/>
              </a:spcBef>
              <a:spcAft>
                <a:spcPts val="0"/>
              </a:spcAft>
              <a:buSzPts val="2800"/>
              <a:buChar char="○"/>
              <a:defRPr sz="2800"/>
            </a:lvl8pPr>
            <a:lvl9pPr indent="-406400" lvl="8" marL="4114800" rtl="0">
              <a:spcBef>
                <a:spcPts val="0"/>
              </a:spcBef>
              <a:spcAft>
                <a:spcPts val="0"/>
              </a:spcAft>
              <a:buSzPts val="2800"/>
              <a:buChar char="■"/>
              <a:defRPr sz="2800"/>
            </a:lvl9pPr>
          </a:lstStyle>
          <a:p/>
        </p:txBody>
      </p:sp>
    </p:spTree>
  </p:cSld>
  <p:clrMapOvr>
    <a:masterClrMapping/>
  </p:clrMapOvr>
  <p:extLst>
    <p:ext uri="{DCECCB84-F9BA-43D5-87BE-67443E8EF086}">
      <p15:sldGuideLst>
        <p15:guide id="1" pos="6198">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olet - Text + Numbers">
  <p:cSld name="CUSTOM_3_1_1_1_1_2">
    <p:bg>
      <p:bgPr>
        <a:noFill/>
      </p:bgPr>
    </p:bg>
    <p:spTree>
      <p:nvGrpSpPr>
        <p:cNvPr id="147" name="Shape 147"/>
        <p:cNvGrpSpPr/>
        <p:nvPr/>
      </p:nvGrpSpPr>
      <p:grpSpPr>
        <a:xfrm>
          <a:off x="0" y="0"/>
          <a:ext cx="0" cy="0"/>
          <a:chOff x="0" y="0"/>
          <a:chExt cx="0" cy="0"/>
        </a:xfrm>
      </p:grpSpPr>
      <p:grpSp>
        <p:nvGrpSpPr>
          <p:cNvPr id="148" name="Google Shape;148;p16"/>
          <p:cNvGrpSpPr/>
          <p:nvPr/>
        </p:nvGrpSpPr>
        <p:grpSpPr>
          <a:xfrm>
            <a:off x="0" y="0"/>
            <a:ext cx="7052800" cy="12865761"/>
            <a:chOff x="0" y="0"/>
            <a:chExt cx="2644767" cy="4824600"/>
          </a:xfrm>
        </p:grpSpPr>
        <p:sp>
          <p:nvSpPr>
            <p:cNvPr id="149" name="Google Shape;149;p16"/>
            <p:cNvSpPr/>
            <p:nvPr/>
          </p:nvSpPr>
          <p:spPr>
            <a:xfrm>
              <a:off x="0" y="0"/>
              <a:ext cx="2550300" cy="4824600"/>
            </a:xfrm>
            <a:prstGeom prst="rect">
              <a:avLst/>
            </a:prstGeom>
            <a:solidFill>
              <a:srgbClr val="7515F5"/>
            </a:solidFill>
            <a:ln>
              <a:noFill/>
            </a:ln>
          </p:spPr>
          <p:txBody>
            <a:bodyPr anchorCtr="0" anchor="ctr" bIns="243775" lIns="243775" spcFirstLastPara="1" rIns="243775" wrap="square" tIns="243775">
              <a:noAutofit/>
            </a:bodyPr>
            <a:lstStyle/>
            <a:p>
              <a:pPr indent="0" lvl="0" marL="0" rtl="0" algn="l">
                <a:spcBef>
                  <a:spcPts val="0"/>
                </a:spcBef>
                <a:spcAft>
                  <a:spcPts val="0"/>
                </a:spcAft>
                <a:buNone/>
              </a:pPr>
              <a:r>
                <a:t/>
              </a:r>
              <a:endParaRPr sz="3700"/>
            </a:p>
          </p:txBody>
        </p:sp>
        <p:pic>
          <p:nvPicPr>
            <p:cNvPr id="150" name="Google Shape;150;p16"/>
            <p:cNvPicPr preferRelativeResize="0"/>
            <p:nvPr/>
          </p:nvPicPr>
          <p:blipFill rotWithShape="1">
            <a:blip r:embed="rId2">
              <a:alphaModFix/>
            </a:blip>
            <a:srcRect b="0" l="0" r="65270" t="0"/>
            <a:stretch/>
          </p:blipFill>
          <p:spPr>
            <a:xfrm>
              <a:off x="783075" y="47"/>
              <a:ext cx="1861692" cy="4824503"/>
            </a:xfrm>
            <a:prstGeom prst="rect">
              <a:avLst/>
            </a:prstGeom>
            <a:noFill/>
            <a:ln>
              <a:noFill/>
            </a:ln>
          </p:spPr>
        </p:pic>
      </p:grpSp>
      <p:sp>
        <p:nvSpPr>
          <p:cNvPr id="151" name="Google Shape;151;p16"/>
          <p:cNvSpPr txBox="1"/>
          <p:nvPr>
            <p:ph idx="1" type="body"/>
          </p:nvPr>
        </p:nvSpPr>
        <p:spPr>
          <a:xfrm>
            <a:off x="7052800" y="2613675"/>
            <a:ext cx="16058400" cy="1190700"/>
          </a:xfrm>
          <a:prstGeom prst="rect">
            <a:avLst/>
          </a:prstGeom>
        </p:spPr>
        <p:txBody>
          <a:bodyPr anchorCtr="0" anchor="t" bIns="243775" lIns="0" spcFirstLastPara="1" rIns="243775" wrap="square" tIns="243775">
            <a:noAutofit/>
          </a:bodyPr>
          <a:lstStyle>
            <a:lvl1pPr indent="-406400" lvl="0" marL="457200" rtl="0">
              <a:spcBef>
                <a:spcPts val="0"/>
              </a:spcBef>
              <a:spcAft>
                <a:spcPts val="0"/>
              </a:spcAft>
              <a:buSzPts val="2800"/>
              <a:buChar char="●"/>
              <a:defRPr sz="2800"/>
            </a:lvl1pPr>
            <a:lvl2pPr indent="-406400" lvl="1" marL="914400" rtl="0">
              <a:spcBef>
                <a:spcPts val="0"/>
              </a:spcBef>
              <a:spcAft>
                <a:spcPts val="0"/>
              </a:spcAft>
              <a:buSzPts val="2800"/>
              <a:buChar char="○"/>
              <a:defRPr sz="2800"/>
            </a:lvl2pPr>
            <a:lvl3pPr indent="-406400" lvl="2" marL="1371600" rtl="0">
              <a:spcBef>
                <a:spcPts val="0"/>
              </a:spcBef>
              <a:spcAft>
                <a:spcPts val="0"/>
              </a:spcAft>
              <a:buSzPts val="2800"/>
              <a:buChar char="■"/>
              <a:defRPr sz="2800"/>
            </a:lvl3pPr>
            <a:lvl4pPr indent="-406400" lvl="3" marL="1828800" rtl="0">
              <a:spcBef>
                <a:spcPts val="0"/>
              </a:spcBef>
              <a:spcAft>
                <a:spcPts val="0"/>
              </a:spcAft>
              <a:buSzPts val="2800"/>
              <a:buChar char="●"/>
              <a:defRPr sz="2800"/>
            </a:lvl4pPr>
            <a:lvl5pPr indent="-406400" lvl="4" marL="2286000" rtl="0">
              <a:spcBef>
                <a:spcPts val="0"/>
              </a:spcBef>
              <a:spcAft>
                <a:spcPts val="0"/>
              </a:spcAft>
              <a:buSzPts val="2800"/>
              <a:buChar char="○"/>
              <a:defRPr sz="2800"/>
            </a:lvl5pPr>
            <a:lvl6pPr indent="-406400" lvl="5" marL="2743200" rtl="0">
              <a:spcBef>
                <a:spcPts val="0"/>
              </a:spcBef>
              <a:spcAft>
                <a:spcPts val="0"/>
              </a:spcAft>
              <a:buSzPts val="2800"/>
              <a:buChar char="■"/>
              <a:defRPr sz="2800"/>
            </a:lvl6pPr>
            <a:lvl7pPr indent="-406400" lvl="6" marL="3200400" rtl="0">
              <a:spcBef>
                <a:spcPts val="0"/>
              </a:spcBef>
              <a:spcAft>
                <a:spcPts val="0"/>
              </a:spcAft>
              <a:buSzPts val="2800"/>
              <a:buChar char="●"/>
              <a:defRPr sz="2800"/>
            </a:lvl7pPr>
            <a:lvl8pPr indent="-406400" lvl="7" marL="3657600" rtl="0">
              <a:spcBef>
                <a:spcPts val="0"/>
              </a:spcBef>
              <a:spcAft>
                <a:spcPts val="0"/>
              </a:spcAft>
              <a:buSzPts val="2800"/>
              <a:buChar char="○"/>
              <a:defRPr sz="2800"/>
            </a:lvl8pPr>
            <a:lvl9pPr indent="-406400" lvl="8" marL="4114800" rtl="0">
              <a:spcBef>
                <a:spcPts val="0"/>
              </a:spcBef>
              <a:spcAft>
                <a:spcPts val="0"/>
              </a:spcAft>
              <a:buSzPts val="2800"/>
              <a:buChar char="■"/>
              <a:defRPr sz="2800"/>
            </a:lvl9pPr>
          </a:lstStyle>
          <a:p/>
        </p:txBody>
      </p:sp>
      <p:sp>
        <p:nvSpPr>
          <p:cNvPr id="152" name="Google Shape;152;p16"/>
          <p:cNvSpPr txBox="1"/>
          <p:nvPr>
            <p:ph idx="2" type="body"/>
          </p:nvPr>
        </p:nvSpPr>
        <p:spPr>
          <a:xfrm>
            <a:off x="8880000" y="5300467"/>
            <a:ext cx="14231100" cy="829200"/>
          </a:xfrm>
          <a:prstGeom prst="rect">
            <a:avLst/>
          </a:prstGeom>
        </p:spPr>
        <p:txBody>
          <a:bodyPr anchorCtr="0" anchor="ctr" bIns="243775" lIns="0" spcFirstLastPara="1" rIns="243775" wrap="square" tIns="243775">
            <a:noAutofit/>
          </a:bodyPr>
          <a:lstStyle>
            <a:lvl1pPr indent="-406400" lvl="0" marL="457200" rtl="0">
              <a:spcBef>
                <a:spcPts val="0"/>
              </a:spcBef>
              <a:spcAft>
                <a:spcPts val="0"/>
              </a:spcAft>
              <a:buSzPts val="2800"/>
              <a:buChar char="●"/>
              <a:defRPr sz="2800"/>
            </a:lvl1pPr>
            <a:lvl2pPr indent="-406400" lvl="1" marL="914400" rtl="0">
              <a:spcBef>
                <a:spcPts val="0"/>
              </a:spcBef>
              <a:spcAft>
                <a:spcPts val="0"/>
              </a:spcAft>
              <a:buSzPts val="2800"/>
              <a:buChar char="○"/>
              <a:defRPr sz="2800"/>
            </a:lvl2pPr>
            <a:lvl3pPr indent="-406400" lvl="2" marL="1371600" rtl="0">
              <a:spcBef>
                <a:spcPts val="0"/>
              </a:spcBef>
              <a:spcAft>
                <a:spcPts val="0"/>
              </a:spcAft>
              <a:buSzPts val="2800"/>
              <a:buChar char="■"/>
              <a:defRPr sz="2800"/>
            </a:lvl3pPr>
            <a:lvl4pPr indent="-406400" lvl="3" marL="1828800" rtl="0">
              <a:spcBef>
                <a:spcPts val="0"/>
              </a:spcBef>
              <a:spcAft>
                <a:spcPts val="0"/>
              </a:spcAft>
              <a:buSzPts val="2800"/>
              <a:buChar char="●"/>
              <a:defRPr sz="2800"/>
            </a:lvl4pPr>
            <a:lvl5pPr indent="-406400" lvl="4" marL="2286000" rtl="0">
              <a:spcBef>
                <a:spcPts val="0"/>
              </a:spcBef>
              <a:spcAft>
                <a:spcPts val="0"/>
              </a:spcAft>
              <a:buSzPts val="2800"/>
              <a:buChar char="○"/>
              <a:defRPr sz="2800"/>
            </a:lvl5pPr>
            <a:lvl6pPr indent="-406400" lvl="5" marL="2743200" rtl="0">
              <a:spcBef>
                <a:spcPts val="0"/>
              </a:spcBef>
              <a:spcAft>
                <a:spcPts val="0"/>
              </a:spcAft>
              <a:buSzPts val="2800"/>
              <a:buChar char="■"/>
              <a:defRPr sz="2800"/>
            </a:lvl6pPr>
            <a:lvl7pPr indent="-406400" lvl="6" marL="3200400" rtl="0">
              <a:spcBef>
                <a:spcPts val="0"/>
              </a:spcBef>
              <a:spcAft>
                <a:spcPts val="0"/>
              </a:spcAft>
              <a:buSzPts val="2800"/>
              <a:buChar char="●"/>
              <a:defRPr sz="2800"/>
            </a:lvl7pPr>
            <a:lvl8pPr indent="-406400" lvl="7" marL="3657600" rtl="0">
              <a:spcBef>
                <a:spcPts val="0"/>
              </a:spcBef>
              <a:spcAft>
                <a:spcPts val="0"/>
              </a:spcAft>
              <a:buSzPts val="2800"/>
              <a:buChar char="○"/>
              <a:defRPr sz="2800"/>
            </a:lvl8pPr>
            <a:lvl9pPr indent="-406400" lvl="8" marL="4114800" rtl="0">
              <a:spcBef>
                <a:spcPts val="0"/>
              </a:spcBef>
              <a:spcAft>
                <a:spcPts val="0"/>
              </a:spcAft>
              <a:buSzPts val="2800"/>
              <a:buChar char="■"/>
              <a:defRPr sz="2800"/>
            </a:lvl9pPr>
          </a:lstStyle>
          <a:p/>
        </p:txBody>
      </p:sp>
      <p:sp>
        <p:nvSpPr>
          <p:cNvPr id="153" name="Google Shape;153;p16"/>
          <p:cNvSpPr txBox="1"/>
          <p:nvPr>
            <p:ph idx="3" type="body"/>
          </p:nvPr>
        </p:nvSpPr>
        <p:spPr>
          <a:xfrm>
            <a:off x="8880000" y="7376733"/>
            <a:ext cx="14231100" cy="829200"/>
          </a:xfrm>
          <a:prstGeom prst="rect">
            <a:avLst/>
          </a:prstGeom>
        </p:spPr>
        <p:txBody>
          <a:bodyPr anchorCtr="0" anchor="ctr" bIns="243775" lIns="0" spcFirstLastPara="1" rIns="243775" wrap="square" tIns="243775">
            <a:noAutofit/>
          </a:bodyPr>
          <a:lstStyle>
            <a:lvl1pPr indent="-406400" lvl="0" marL="457200" rtl="0">
              <a:spcBef>
                <a:spcPts val="0"/>
              </a:spcBef>
              <a:spcAft>
                <a:spcPts val="0"/>
              </a:spcAft>
              <a:buSzPts val="2800"/>
              <a:buChar char="●"/>
              <a:defRPr sz="2800"/>
            </a:lvl1pPr>
            <a:lvl2pPr indent="-406400" lvl="1" marL="914400" rtl="0">
              <a:spcBef>
                <a:spcPts val="0"/>
              </a:spcBef>
              <a:spcAft>
                <a:spcPts val="0"/>
              </a:spcAft>
              <a:buSzPts val="2800"/>
              <a:buChar char="○"/>
              <a:defRPr sz="2800"/>
            </a:lvl2pPr>
            <a:lvl3pPr indent="-406400" lvl="2" marL="1371600" rtl="0">
              <a:spcBef>
                <a:spcPts val="0"/>
              </a:spcBef>
              <a:spcAft>
                <a:spcPts val="0"/>
              </a:spcAft>
              <a:buSzPts val="2800"/>
              <a:buChar char="■"/>
              <a:defRPr sz="2800"/>
            </a:lvl3pPr>
            <a:lvl4pPr indent="-406400" lvl="3" marL="1828800" rtl="0">
              <a:spcBef>
                <a:spcPts val="0"/>
              </a:spcBef>
              <a:spcAft>
                <a:spcPts val="0"/>
              </a:spcAft>
              <a:buSzPts val="2800"/>
              <a:buChar char="●"/>
              <a:defRPr sz="2800"/>
            </a:lvl4pPr>
            <a:lvl5pPr indent="-406400" lvl="4" marL="2286000" rtl="0">
              <a:spcBef>
                <a:spcPts val="0"/>
              </a:spcBef>
              <a:spcAft>
                <a:spcPts val="0"/>
              </a:spcAft>
              <a:buSzPts val="2800"/>
              <a:buChar char="○"/>
              <a:defRPr sz="2800"/>
            </a:lvl5pPr>
            <a:lvl6pPr indent="-406400" lvl="5" marL="2743200" rtl="0">
              <a:spcBef>
                <a:spcPts val="0"/>
              </a:spcBef>
              <a:spcAft>
                <a:spcPts val="0"/>
              </a:spcAft>
              <a:buSzPts val="2800"/>
              <a:buChar char="■"/>
              <a:defRPr sz="2800"/>
            </a:lvl6pPr>
            <a:lvl7pPr indent="-406400" lvl="6" marL="3200400" rtl="0">
              <a:spcBef>
                <a:spcPts val="0"/>
              </a:spcBef>
              <a:spcAft>
                <a:spcPts val="0"/>
              </a:spcAft>
              <a:buSzPts val="2800"/>
              <a:buChar char="●"/>
              <a:defRPr sz="2800"/>
            </a:lvl7pPr>
            <a:lvl8pPr indent="-406400" lvl="7" marL="3657600" rtl="0">
              <a:spcBef>
                <a:spcPts val="0"/>
              </a:spcBef>
              <a:spcAft>
                <a:spcPts val="0"/>
              </a:spcAft>
              <a:buSzPts val="2800"/>
              <a:buChar char="○"/>
              <a:defRPr sz="2800"/>
            </a:lvl8pPr>
            <a:lvl9pPr indent="-406400" lvl="8" marL="4114800" rtl="0">
              <a:spcBef>
                <a:spcPts val="0"/>
              </a:spcBef>
              <a:spcAft>
                <a:spcPts val="0"/>
              </a:spcAft>
              <a:buSzPts val="2800"/>
              <a:buChar char="■"/>
              <a:defRPr sz="2800"/>
            </a:lvl9pPr>
          </a:lstStyle>
          <a:p/>
        </p:txBody>
      </p:sp>
      <p:sp>
        <p:nvSpPr>
          <p:cNvPr id="154" name="Google Shape;154;p16"/>
          <p:cNvSpPr txBox="1"/>
          <p:nvPr>
            <p:ph idx="4" type="body"/>
          </p:nvPr>
        </p:nvSpPr>
        <p:spPr>
          <a:xfrm>
            <a:off x="8880000" y="9453000"/>
            <a:ext cx="14231100" cy="829200"/>
          </a:xfrm>
          <a:prstGeom prst="rect">
            <a:avLst/>
          </a:prstGeom>
        </p:spPr>
        <p:txBody>
          <a:bodyPr anchorCtr="0" anchor="ctr" bIns="243775" lIns="0" spcFirstLastPara="1" rIns="243775" wrap="square" tIns="243775">
            <a:noAutofit/>
          </a:bodyPr>
          <a:lstStyle>
            <a:lvl1pPr indent="-406400" lvl="0" marL="457200" rtl="0">
              <a:spcBef>
                <a:spcPts val="0"/>
              </a:spcBef>
              <a:spcAft>
                <a:spcPts val="0"/>
              </a:spcAft>
              <a:buSzPts val="2800"/>
              <a:buChar char="●"/>
              <a:defRPr sz="2800"/>
            </a:lvl1pPr>
            <a:lvl2pPr indent="-406400" lvl="1" marL="914400" rtl="0">
              <a:spcBef>
                <a:spcPts val="0"/>
              </a:spcBef>
              <a:spcAft>
                <a:spcPts val="0"/>
              </a:spcAft>
              <a:buSzPts val="2800"/>
              <a:buChar char="○"/>
              <a:defRPr sz="2800"/>
            </a:lvl2pPr>
            <a:lvl3pPr indent="-406400" lvl="2" marL="1371600" rtl="0">
              <a:spcBef>
                <a:spcPts val="0"/>
              </a:spcBef>
              <a:spcAft>
                <a:spcPts val="0"/>
              </a:spcAft>
              <a:buSzPts val="2800"/>
              <a:buChar char="■"/>
              <a:defRPr sz="2800"/>
            </a:lvl3pPr>
            <a:lvl4pPr indent="-406400" lvl="3" marL="1828800" rtl="0">
              <a:spcBef>
                <a:spcPts val="0"/>
              </a:spcBef>
              <a:spcAft>
                <a:spcPts val="0"/>
              </a:spcAft>
              <a:buSzPts val="2800"/>
              <a:buChar char="●"/>
              <a:defRPr sz="2800"/>
            </a:lvl4pPr>
            <a:lvl5pPr indent="-406400" lvl="4" marL="2286000" rtl="0">
              <a:spcBef>
                <a:spcPts val="0"/>
              </a:spcBef>
              <a:spcAft>
                <a:spcPts val="0"/>
              </a:spcAft>
              <a:buSzPts val="2800"/>
              <a:buChar char="○"/>
              <a:defRPr sz="2800"/>
            </a:lvl5pPr>
            <a:lvl6pPr indent="-406400" lvl="5" marL="2743200" rtl="0">
              <a:spcBef>
                <a:spcPts val="0"/>
              </a:spcBef>
              <a:spcAft>
                <a:spcPts val="0"/>
              </a:spcAft>
              <a:buSzPts val="2800"/>
              <a:buChar char="■"/>
              <a:defRPr sz="2800"/>
            </a:lvl6pPr>
            <a:lvl7pPr indent="-406400" lvl="6" marL="3200400" rtl="0">
              <a:spcBef>
                <a:spcPts val="0"/>
              </a:spcBef>
              <a:spcAft>
                <a:spcPts val="0"/>
              </a:spcAft>
              <a:buSzPts val="2800"/>
              <a:buChar char="●"/>
              <a:defRPr sz="2800"/>
            </a:lvl7pPr>
            <a:lvl8pPr indent="-406400" lvl="7" marL="3657600" rtl="0">
              <a:spcBef>
                <a:spcPts val="0"/>
              </a:spcBef>
              <a:spcAft>
                <a:spcPts val="0"/>
              </a:spcAft>
              <a:buSzPts val="2800"/>
              <a:buChar char="○"/>
              <a:defRPr sz="2800"/>
            </a:lvl8pPr>
            <a:lvl9pPr indent="-406400" lvl="8" marL="4114800" rtl="0">
              <a:spcBef>
                <a:spcPts val="0"/>
              </a:spcBef>
              <a:spcAft>
                <a:spcPts val="0"/>
              </a:spcAft>
              <a:buSzPts val="2800"/>
              <a:buChar char="■"/>
              <a:defRPr sz="2800"/>
            </a:lvl9pPr>
          </a:lstStyle>
          <a:p/>
        </p:txBody>
      </p:sp>
      <p:sp>
        <p:nvSpPr>
          <p:cNvPr id="155" name="Google Shape;155;p16"/>
          <p:cNvSpPr txBox="1"/>
          <p:nvPr>
            <p:ph type="title"/>
          </p:nvPr>
        </p:nvSpPr>
        <p:spPr>
          <a:xfrm>
            <a:off x="7052800" y="1086475"/>
            <a:ext cx="16058400" cy="1527300"/>
          </a:xfrm>
          <a:prstGeom prst="rect">
            <a:avLst/>
          </a:prstGeom>
        </p:spPr>
        <p:txBody>
          <a:bodyPr anchorCtr="0" anchor="ctr" bIns="0" lIns="0" spcFirstLastPara="1" rIns="0" wrap="square" tIns="0">
            <a:spAutoFit/>
          </a:bodyPr>
          <a:lstStyle>
            <a:lvl1pPr lvl="0" rtl="0">
              <a:spcBef>
                <a:spcPts val="0"/>
              </a:spcBef>
              <a:spcAft>
                <a:spcPts val="0"/>
              </a:spcAft>
              <a:buClr>
                <a:schemeClr val="dk2"/>
              </a:buClr>
              <a:buSzPts val="6000"/>
              <a:buFont typeface="Times New Roman"/>
              <a:buNone/>
              <a:defRPr b="1" sz="6000">
                <a:solidFill>
                  <a:schemeClr val="dk2"/>
                </a:solidFill>
                <a:latin typeface="Times New Roman"/>
                <a:ea typeface="Times New Roman"/>
                <a:cs typeface="Times New Roman"/>
                <a:sym typeface="Times New Roman"/>
              </a:defRPr>
            </a:lvl1pPr>
            <a:lvl2pPr lvl="1" rtl="0">
              <a:spcBef>
                <a:spcPts val="0"/>
              </a:spcBef>
              <a:spcAft>
                <a:spcPts val="0"/>
              </a:spcAft>
              <a:buSzPts val="3700"/>
              <a:buNone/>
              <a:defRPr sz="3700">
                <a:latin typeface="IBM Plex Sans"/>
                <a:ea typeface="IBM Plex Sans"/>
                <a:cs typeface="IBM Plex Sans"/>
                <a:sym typeface="IBM Plex Sans"/>
              </a:defRPr>
            </a:lvl2pPr>
            <a:lvl3pPr lvl="2" rtl="0">
              <a:spcBef>
                <a:spcPts val="0"/>
              </a:spcBef>
              <a:spcAft>
                <a:spcPts val="0"/>
              </a:spcAft>
              <a:buSzPts val="3700"/>
              <a:buNone/>
              <a:defRPr sz="3700">
                <a:latin typeface="IBM Plex Sans"/>
                <a:ea typeface="IBM Plex Sans"/>
                <a:cs typeface="IBM Plex Sans"/>
                <a:sym typeface="IBM Plex Sans"/>
              </a:defRPr>
            </a:lvl3pPr>
            <a:lvl4pPr lvl="3" rtl="0">
              <a:spcBef>
                <a:spcPts val="0"/>
              </a:spcBef>
              <a:spcAft>
                <a:spcPts val="0"/>
              </a:spcAft>
              <a:buSzPts val="3700"/>
              <a:buNone/>
              <a:defRPr sz="3700">
                <a:latin typeface="IBM Plex Sans"/>
                <a:ea typeface="IBM Plex Sans"/>
                <a:cs typeface="IBM Plex Sans"/>
                <a:sym typeface="IBM Plex Sans"/>
              </a:defRPr>
            </a:lvl4pPr>
            <a:lvl5pPr lvl="4" rtl="0">
              <a:spcBef>
                <a:spcPts val="0"/>
              </a:spcBef>
              <a:spcAft>
                <a:spcPts val="0"/>
              </a:spcAft>
              <a:buSzPts val="3700"/>
              <a:buNone/>
              <a:defRPr sz="3700">
                <a:latin typeface="IBM Plex Sans"/>
                <a:ea typeface="IBM Plex Sans"/>
                <a:cs typeface="IBM Plex Sans"/>
                <a:sym typeface="IBM Plex Sans"/>
              </a:defRPr>
            </a:lvl5pPr>
            <a:lvl6pPr lvl="5" rtl="0">
              <a:spcBef>
                <a:spcPts val="0"/>
              </a:spcBef>
              <a:spcAft>
                <a:spcPts val="0"/>
              </a:spcAft>
              <a:buSzPts val="3700"/>
              <a:buNone/>
              <a:defRPr sz="3700">
                <a:latin typeface="IBM Plex Sans"/>
                <a:ea typeface="IBM Plex Sans"/>
                <a:cs typeface="IBM Plex Sans"/>
                <a:sym typeface="IBM Plex Sans"/>
              </a:defRPr>
            </a:lvl6pPr>
            <a:lvl7pPr lvl="6" rtl="0">
              <a:spcBef>
                <a:spcPts val="0"/>
              </a:spcBef>
              <a:spcAft>
                <a:spcPts val="0"/>
              </a:spcAft>
              <a:buSzPts val="3700"/>
              <a:buNone/>
              <a:defRPr sz="3700">
                <a:latin typeface="IBM Plex Sans"/>
                <a:ea typeface="IBM Plex Sans"/>
                <a:cs typeface="IBM Plex Sans"/>
                <a:sym typeface="IBM Plex Sans"/>
              </a:defRPr>
            </a:lvl7pPr>
            <a:lvl8pPr lvl="7" rtl="0">
              <a:spcBef>
                <a:spcPts val="0"/>
              </a:spcBef>
              <a:spcAft>
                <a:spcPts val="0"/>
              </a:spcAft>
              <a:buSzPts val="3700"/>
              <a:buNone/>
              <a:defRPr sz="3700">
                <a:latin typeface="IBM Plex Sans"/>
                <a:ea typeface="IBM Plex Sans"/>
                <a:cs typeface="IBM Plex Sans"/>
                <a:sym typeface="IBM Plex Sans"/>
              </a:defRPr>
            </a:lvl8pPr>
            <a:lvl9pPr lvl="8" rtl="0">
              <a:spcBef>
                <a:spcPts val="0"/>
              </a:spcBef>
              <a:spcAft>
                <a:spcPts val="0"/>
              </a:spcAft>
              <a:buSzPts val="3700"/>
              <a:buNone/>
              <a:defRPr sz="3700">
                <a:latin typeface="IBM Plex Sans"/>
                <a:ea typeface="IBM Plex Sans"/>
                <a:cs typeface="IBM Plex Sans"/>
                <a:sym typeface="IBM Plex Sans"/>
              </a:defRPr>
            </a:lvl9pPr>
          </a:lstStyle>
          <a:p/>
        </p:txBody>
      </p:sp>
    </p:spTree>
  </p:cSld>
  <p:clrMapOvr>
    <a:masterClrMapping/>
  </p:clrMapOvr>
  <p:extLst>
    <p:ext uri="{DCECCB84-F9BA-43D5-87BE-67443E8EF086}">
      <p15:sldGuideLst>
        <p15:guide id="1" pos="4443">
          <p15:clr>
            <a:srgbClr val="FA7B17"/>
          </p15:clr>
        </p15:guide>
        <p15:guide id="2" pos="5594">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Text + Numbers">
  <p:cSld name="CUSTOM_3_1_1_1_1_2_1">
    <p:bg>
      <p:bgPr>
        <a:noFill/>
      </p:bgPr>
    </p:bg>
    <p:spTree>
      <p:nvGrpSpPr>
        <p:cNvPr id="156" name="Shape 156"/>
        <p:cNvGrpSpPr/>
        <p:nvPr/>
      </p:nvGrpSpPr>
      <p:grpSpPr>
        <a:xfrm>
          <a:off x="0" y="0"/>
          <a:ext cx="0" cy="0"/>
          <a:chOff x="0" y="0"/>
          <a:chExt cx="0" cy="0"/>
        </a:xfrm>
      </p:grpSpPr>
      <p:grpSp>
        <p:nvGrpSpPr>
          <p:cNvPr id="157" name="Google Shape;157;p17"/>
          <p:cNvGrpSpPr/>
          <p:nvPr/>
        </p:nvGrpSpPr>
        <p:grpSpPr>
          <a:xfrm>
            <a:off x="0" y="0"/>
            <a:ext cx="16383197" cy="12865761"/>
            <a:chOff x="0" y="0"/>
            <a:chExt cx="6143622" cy="4824600"/>
          </a:xfrm>
        </p:grpSpPr>
        <p:sp>
          <p:nvSpPr>
            <p:cNvPr id="158" name="Google Shape;158;p17"/>
            <p:cNvSpPr/>
            <p:nvPr/>
          </p:nvSpPr>
          <p:spPr>
            <a:xfrm>
              <a:off x="0" y="0"/>
              <a:ext cx="6019800" cy="4824600"/>
            </a:xfrm>
            <a:prstGeom prst="rect">
              <a:avLst/>
            </a:prstGeom>
            <a:solidFill>
              <a:schemeClr val="accent4"/>
            </a:solidFill>
            <a:ln>
              <a:noFill/>
            </a:ln>
          </p:spPr>
          <p:txBody>
            <a:bodyPr anchorCtr="0" anchor="ctr" bIns="243775" lIns="243775" spcFirstLastPara="1" rIns="243775" wrap="square" tIns="243775">
              <a:noAutofit/>
            </a:bodyPr>
            <a:lstStyle/>
            <a:p>
              <a:pPr indent="0" lvl="0" marL="0" rtl="0" algn="l">
                <a:spcBef>
                  <a:spcPts val="0"/>
                </a:spcBef>
                <a:spcAft>
                  <a:spcPts val="0"/>
                </a:spcAft>
                <a:buNone/>
              </a:pPr>
              <a:r>
                <a:t/>
              </a:r>
              <a:endParaRPr sz="3700"/>
            </a:p>
          </p:txBody>
        </p:sp>
        <p:pic>
          <p:nvPicPr>
            <p:cNvPr id="159" name="Google Shape;159;p17"/>
            <p:cNvPicPr preferRelativeResize="0"/>
            <p:nvPr/>
          </p:nvPicPr>
          <p:blipFill>
            <a:blip r:embed="rId2">
              <a:alphaModFix/>
            </a:blip>
            <a:stretch>
              <a:fillRect/>
            </a:stretch>
          </p:blipFill>
          <p:spPr>
            <a:xfrm>
              <a:off x="783075" y="0"/>
              <a:ext cx="5360547" cy="4824500"/>
            </a:xfrm>
            <a:prstGeom prst="rect">
              <a:avLst/>
            </a:prstGeom>
            <a:noFill/>
            <a:ln>
              <a:noFill/>
            </a:ln>
          </p:spPr>
        </p:pic>
      </p:grpSp>
      <p:sp>
        <p:nvSpPr>
          <p:cNvPr id="160" name="Google Shape;160;p17"/>
          <p:cNvSpPr txBox="1"/>
          <p:nvPr>
            <p:ph idx="1" type="body"/>
          </p:nvPr>
        </p:nvSpPr>
        <p:spPr>
          <a:xfrm>
            <a:off x="7052800" y="2613675"/>
            <a:ext cx="16058400" cy="1190700"/>
          </a:xfrm>
          <a:prstGeom prst="rect">
            <a:avLst/>
          </a:prstGeom>
        </p:spPr>
        <p:txBody>
          <a:bodyPr anchorCtr="0" anchor="t" bIns="243775" lIns="0" spcFirstLastPara="1" rIns="243775" wrap="square" tIns="243775">
            <a:noAutofit/>
          </a:bodyPr>
          <a:lstStyle>
            <a:lvl1pPr indent="-406400" lvl="0" marL="457200" rtl="0">
              <a:spcBef>
                <a:spcPts val="0"/>
              </a:spcBef>
              <a:spcAft>
                <a:spcPts val="0"/>
              </a:spcAft>
              <a:buSzPts val="2800"/>
              <a:buChar char="●"/>
              <a:defRPr sz="2800"/>
            </a:lvl1pPr>
            <a:lvl2pPr indent="-406400" lvl="1" marL="914400" rtl="0">
              <a:spcBef>
                <a:spcPts val="0"/>
              </a:spcBef>
              <a:spcAft>
                <a:spcPts val="0"/>
              </a:spcAft>
              <a:buSzPts val="2800"/>
              <a:buChar char="○"/>
              <a:defRPr sz="2800"/>
            </a:lvl2pPr>
            <a:lvl3pPr indent="-406400" lvl="2" marL="1371600" rtl="0">
              <a:spcBef>
                <a:spcPts val="0"/>
              </a:spcBef>
              <a:spcAft>
                <a:spcPts val="0"/>
              </a:spcAft>
              <a:buSzPts val="2800"/>
              <a:buChar char="■"/>
              <a:defRPr sz="2800"/>
            </a:lvl3pPr>
            <a:lvl4pPr indent="-406400" lvl="3" marL="1828800" rtl="0">
              <a:spcBef>
                <a:spcPts val="0"/>
              </a:spcBef>
              <a:spcAft>
                <a:spcPts val="0"/>
              </a:spcAft>
              <a:buSzPts val="2800"/>
              <a:buChar char="●"/>
              <a:defRPr sz="2800"/>
            </a:lvl4pPr>
            <a:lvl5pPr indent="-406400" lvl="4" marL="2286000" rtl="0">
              <a:spcBef>
                <a:spcPts val="0"/>
              </a:spcBef>
              <a:spcAft>
                <a:spcPts val="0"/>
              </a:spcAft>
              <a:buSzPts val="2800"/>
              <a:buChar char="○"/>
              <a:defRPr sz="2800"/>
            </a:lvl5pPr>
            <a:lvl6pPr indent="-406400" lvl="5" marL="2743200" rtl="0">
              <a:spcBef>
                <a:spcPts val="0"/>
              </a:spcBef>
              <a:spcAft>
                <a:spcPts val="0"/>
              </a:spcAft>
              <a:buSzPts val="2800"/>
              <a:buChar char="■"/>
              <a:defRPr sz="2800"/>
            </a:lvl6pPr>
            <a:lvl7pPr indent="-406400" lvl="6" marL="3200400" rtl="0">
              <a:spcBef>
                <a:spcPts val="0"/>
              </a:spcBef>
              <a:spcAft>
                <a:spcPts val="0"/>
              </a:spcAft>
              <a:buSzPts val="2800"/>
              <a:buChar char="●"/>
              <a:defRPr sz="2800"/>
            </a:lvl7pPr>
            <a:lvl8pPr indent="-406400" lvl="7" marL="3657600" rtl="0">
              <a:spcBef>
                <a:spcPts val="0"/>
              </a:spcBef>
              <a:spcAft>
                <a:spcPts val="0"/>
              </a:spcAft>
              <a:buSzPts val="2800"/>
              <a:buChar char="○"/>
              <a:defRPr sz="2800"/>
            </a:lvl8pPr>
            <a:lvl9pPr indent="-406400" lvl="8" marL="4114800" rtl="0">
              <a:spcBef>
                <a:spcPts val="0"/>
              </a:spcBef>
              <a:spcAft>
                <a:spcPts val="0"/>
              </a:spcAft>
              <a:buSzPts val="2800"/>
              <a:buChar char="■"/>
              <a:defRPr sz="2800"/>
            </a:lvl9pPr>
          </a:lstStyle>
          <a:p/>
        </p:txBody>
      </p:sp>
      <p:sp>
        <p:nvSpPr>
          <p:cNvPr id="161" name="Google Shape;161;p17"/>
          <p:cNvSpPr txBox="1"/>
          <p:nvPr>
            <p:ph idx="2" type="body"/>
          </p:nvPr>
        </p:nvSpPr>
        <p:spPr>
          <a:xfrm>
            <a:off x="8880000" y="5300467"/>
            <a:ext cx="14231100" cy="829200"/>
          </a:xfrm>
          <a:prstGeom prst="rect">
            <a:avLst/>
          </a:prstGeom>
        </p:spPr>
        <p:txBody>
          <a:bodyPr anchorCtr="0" anchor="ctr" bIns="243775" lIns="0" spcFirstLastPara="1" rIns="243775" wrap="square" tIns="243775">
            <a:noAutofit/>
          </a:bodyPr>
          <a:lstStyle>
            <a:lvl1pPr indent="-406400" lvl="0" marL="457200" rtl="0">
              <a:spcBef>
                <a:spcPts val="0"/>
              </a:spcBef>
              <a:spcAft>
                <a:spcPts val="0"/>
              </a:spcAft>
              <a:buSzPts val="2800"/>
              <a:buChar char="●"/>
              <a:defRPr sz="2800"/>
            </a:lvl1pPr>
            <a:lvl2pPr indent="-406400" lvl="1" marL="914400" rtl="0">
              <a:spcBef>
                <a:spcPts val="0"/>
              </a:spcBef>
              <a:spcAft>
                <a:spcPts val="0"/>
              </a:spcAft>
              <a:buSzPts val="2800"/>
              <a:buChar char="○"/>
              <a:defRPr sz="2800"/>
            </a:lvl2pPr>
            <a:lvl3pPr indent="-406400" lvl="2" marL="1371600" rtl="0">
              <a:spcBef>
                <a:spcPts val="0"/>
              </a:spcBef>
              <a:spcAft>
                <a:spcPts val="0"/>
              </a:spcAft>
              <a:buSzPts val="2800"/>
              <a:buChar char="■"/>
              <a:defRPr sz="2800"/>
            </a:lvl3pPr>
            <a:lvl4pPr indent="-406400" lvl="3" marL="1828800" rtl="0">
              <a:spcBef>
                <a:spcPts val="0"/>
              </a:spcBef>
              <a:spcAft>
                <a:spcPts val="0"/>
              </a:spcAft>
              <a:buSzPts val="2800"/>
              <a:buChar char="●"/>
              <a:defRPr sz="2800"/>
            </a:lvl4pPr>
            <a:lvl5pPr indent="-406400" lvl="4" marL="2286000" rtl="0">
              <a:spcBef>
                <a:spcPts val="0"/>
              </a:spcBef>
              <a:spcAft>
                <a:spcPts val="0"/>
              </a:spcAft>
              <a:buSzPts val="2800"/>
              <a:buChar char="○"/>
              <a:defRPr sz="2800"/>
            </a:lvl5pPr>
            <a:lvl6pPr indent="-406400" lvl="5" marL="2743200" rtl="0">
              <a:spcBef>
                <a:spcPts val="0"/>
              </a:spcBef>
              <a:spcAft>
                <a:spcPts val="0"/>
              </a:spcAft>
              <a:buSzPts val="2800"/>
              <a:buChar char="■"/>
              <a:defRPr sz="2800"/>
            </a:lvl6pPr>
            <a:lvl7pPr indent="-406400" lvl="6" marL="3200400" rtl="0">
              <a:spcBef>
                <a:spcPts val="0"/>
              </a:spcBef>
              <a:spcAft>
                <a:spcPts val="0"/>
              </a:spcAft>
              <a:buSzPts val="2800"/>
              <a:buChar char="●"/>
              <a:defRPr sz="2800"/>
            </a:lvl7pPr>
            <a:lvl8pPr indent="-406400" lvl="7" marL="3657600" rtl="0">
              <a:spcBef>
                <a:spcPts val="0"/>
              </a:spcBef>
              <a:spcAft>
                <a:spcPts val="0"/>
              </a:spcAft>
              <a:buSzPts val="2800"/>
              <a:buChar char="○"/>
              <a:defRPr sz="2800"/>
            </a:lvl8pPr>
            <a:lvl9pPr indent="-406400" lvl="8" marL="4114800" rtl="0">
              <a:spcBef>
                <a:spcPts val="0"/>
              </a:spcBef>
              <a:spcAft>
                <a:spcPts val="0"/>
              </a:spcAft>
              <a:buSzPts val="2800"/>
              <a:buChar char="■"/>
              <a:defRPr sz="2800"/>
            </a:lvl9pPr>
          </a:lstStyle>
          <a:p/>
        </p:txBody>
      </p:sp>
      <p:sp>
        <p:nvSpPr>
          <p:cNvPr id="162" name="Google Shape;162;p17"/>
          <p:cNvSpPr txBox="1"/>
          <p:nvPr>
            <p:ph idx="3" type="body"/>
          </p:nvPr>
        </p:nvSpPr>
        <p:spPr>
          <a:xfrm>
            <a:off x="8880000" y="7376733"/>
            <a:ext cx="14231100" cy="829200"/>
          </a:xfrm>
          <a:prstGeom prst="rect">
            <a:avLst/>
          </a:prstGeom>
        </p:spPr>
        <p:txBody>
          <a:bodyPr anchorCtr="0" anchor="ctr" bIns="243775" lIns="0" spcFirstLastPara="1" rIns="243775" wrap="square" tIns="243775">
            <a:noAutofit/>
          </a:bodyPr>
          <a:lstStyle>
            <a:lvl1pPr indent="-406400" lvl="0" marL="457200" rtl="0">
              <a:spcBef>
                <a:spcPts val="0"/>
              </a:spcBef>
              <a:spcAft>
                <a:spcPts val="0"/>
              </a:spcAft>
              <a:buSzPts val="2800"/>
              <a:buChar char="●"/>
              <a:defRPr sz="2800"/>
            </a:lvl1pPr>
            <a:lvl2pPr indent="-406400" lvl="1" marL="914400" rtl="0">
              <a:spcBef>
                <a:spcPts val="0"/>
              </a:spcBef>
              <a:spcAft>
                <a:spcPts val="0"/>
              </a:spcAft>
              <a:buSzPts val="2800"/>
              <a:buChar char="○"/>
              <a:defRPr sz="2800"/>
            </a:lvl2pPr>
            <a:lvl3pPr indent="-406400" lvl="2" marL="1371600" rtl="0">
              <a:spcBef>
                <a:spcPts val="0"/>
              </a:spcBef>
              <a:spcAft>
                <a:spcPts val="0"/>
              </a:spcAft>
              <a:buSzPts val="2800"/>
              <a:buChar char="■"/>
              <a:defRPr sz="2800"/>
            </a:lvl3pPr>
            <a:lvl4pPr indent="-406400" lvl="3" marL="1828800" rtl="0">
              <a:spcBef>
                <a:spcPts val="0"/>
              </a:spcBef>
              <a:spcAft>
                <a:spcPts val="0"/>
              </a:spcAft>
              <a:buSzPts val="2800"/>
              <a:buChar char="●"/>
              <a:defRPr sz="2800"/>
            </a:lvl4pPr>
            <a:lvl5pPr indent="-406400" lvl="4" marL="2286000" rtl="0">
              <a:spcBef>
                <a:spcPts val="0"/>
              </a:spcBef>
              <a:spcAft>
                <a:spcPts val="0"/>
              </a:spcAft>
              <a:buSzPts val="2800"/>
              <a:buChar char="○"/>
              <a:defRPr sz="2800"/>
            </a:lvl5pPr>
            <a:lvl6pPr indent="-406400" lvl="5" marL="2743200" rtl="0">
              <a:spcBef>
                <a:spcPts val="0"/>
              </a:spcBef>
              <a:spcAft>
                <a:spcPts val="0"/>
              </a:spcAft>
              <a:buSzPts val="2800"/>
              <a:buChar char="■"/>
              <a:defRPr sz="2800"/>
            </a:lvl6pPr>
            <a:lvl7pPr indent="-406400" lvl="6" marL="3200400" rtl="0">
              <a:spcBef>
                <a:spcPts val="0"/>
              </a:spcBef>
              <a:spcAft>
                <a:spcPts val="0"/>
              </a:spcAft>
              <a:buSzPts val="2800"/>
              <a:buChar char="●"/>
              <a:defRPr sz="2800"/>
            </a:lvl7pPr>
            <a:lvl8pPr indent="-406400" lvl="7" marL="3657600" rtl="0">
              <a:spcBef>
                <a:spcPts val="0"/>
              </a:spcBef>
              <a:spcAft>
                <a:spcPts val="0"/>
              </a:spcAft>
              <a:buSzPts val="2800"/>
              <a:buChar char="○"/>
              <a:defRPr sz="2800"/>
            </a:lvl8pPr>
            <a:lvl9pPr indent="-406400" lvl="8" marL="4114800" rtl="0">
              <a:spcBef>
                <a:spcPts val="0"/>
              </a:spcBef>
              <a:spcAft>
                <a:spcPts val="0"/>
              </a:spcAft>
              <a:buSzPts val="2800"/>
              <a:buChar char="■"/>
              <a:defRPr sz="2800"/>
            </a:lvl9pPr>
          </a:lstStyle>
          <a:p/>
        </p:txBody>
      </p:sp>
      <p:sp>
        <p:nvSpPr>
          <p:cNvPr id="163" name="Google Shape;163;p17"/>
          <p:cNvSpPr txBox="1"/>
          <p:nvPr>
            <p:ph idx="4" type="body"/>
          </p:nvPr>
        </p:nvSpPr>
        <p:spPr>
          <a:xfrm>
            <a:off x="8880000" y="9453000"/>
            <a:ext cx="14231100" cy="829200"/>
          </a:xfrm>
          <a:prstGeom prst="rect">
            <a:avLst/>
          </a:prstGeom>
        </p:spPr>
        <p:txBody>
          <a:bodyPr anchorCtr="0" anchor="ctr" bIns="243775" lIns="0" spcFirstLastPara="1" rIns="243775" wrap="square" tIns="243775">
            <a:noAutofit/>
          </a:bodyPr>
          <a:lstStyle>
            <a:lvl1pPr indent="-406400" lvl="0" marL="457200" rtl="0">
              <a:spcBef>
                <a:spcPts val="0"/>
              </a:spcBef>
              <a:spcAft>
                <a:spcPts val="0"/>
              </a:spcAft>
              <a:buSzPts val="2800"/>
              <a:buChar char="●"/>
              <a:defRPr sz="2800"/>
            </a:lvl1pPr>
            <a:lvl2pPr indent="-406400" lvl="1" marL="914400" rtl="0">
              <a:spcBef>
                <a:spcPts val="0"/>
              </a:spcBef>
              <a:spcAft>
                <a:spcPts val="0"/>
              </a:spcAft>
              <a:buSzPts val="2800"/>
              <a:buChar char="○"/>
              <a:defRPr sz="2800"/>
            </a:lvl2pPr>
            <a:lvl3pPr indent="-406400" lvl="2" marL="1371600" rtl="0">
              <a:spcBef>
                <a:spcPts val="0"/>
              </a:spcBef>
              <a:spcAft>
                <a:spcPts val="0"/>
              </a:spcAft>
              <a:buSzPts val="2800"/>
              <a:buChar char="■"/>
              <a:defRPr sz="2800"/>
            </a:lvl3pPr>
            <a:lvl4pPr indent="-406400" lvl="3" marL="1828800" rtl="0">
              <a:spcBef>
                <a:spcPts val="0"/>
              </a:spcBef>
              <a:spcAft>
                <a:spcPts val="0"/>
              </a:spcAft>
              <a:buSzPts val="2800"/>
              <a:buChar char="●"/>
              <a:defRPr sz="2800"/>
            </a:lvl4pPr>
            <a:lvl5pPr indent="-406400" lvl="4" marL="2286000" rtl="0">
              <a:spcBef>
                <a:spcPts val="0"/>
              </a:spcBef>
              <a:spcAft>
                <a:spcPts val="0"/>
              </a:spcAft>
              <a:buSzPts val="2800"/>
              <a:buChar char="○"/>
              <a:defRPr sz="2800"/>
            </a:lvl5pPr>
            <a:lvl6pPr indent="-406400" lvl="5" marL="2743200" rtl="0">
              <a:spcBef>
                <a:spcPts val="0"/>
              </a:spcBef>
              <a:spcAft>
                <a:spcPts val="0"/>
              </a:spcAft>
              <a:buSzPts val="2800"/>
              <a:buChar char="■"/>
              <a:defRPr sz="2800"/>
            </a:lvl6pPr>
            <a:lvl7pPr indent="-406400" lvl="6" marL="3200400" rtl="0">
              <a:spcBef>
                <a:spcPts val="0"/>
              </a:spcBef>
              <a:spcAft>
                <a:spcPts val="0"/>
              </a:spcAft>
              <a:buSzPts val="2800"/>
              <a:buChar char="●"/>
              <a:defRPr sz="2800"/>
            </a:lvl7pPr>
            <a:lvl8pPr indent="-406400" lvl="7" marL="3657600" rtl="0">
              <a:spcBef>
                <a:spcPts val="0"/>
              </a:spcBef>
              <a:spcAft>
                <a:spcPts val="0"/>
              </a:spcAft>
              <a:buSzPts val="2800"/>
              <a:buChar char="○"/>
              <a:defRPr sz="2800"/>
            </a:lvl8pPr>
            <a:lvl9pPr indent="-406400" lvl="8" marL="4114800" rtl="0">
              <a:spcBef>
                <a:spcPts val="0"/>
              </a:spcBef>
              <a:spcAft>
                <a:spcPts val="0"/>
              </a:spcAft>
              <a:buSzPts val="2800"/>
              <a:buChar char="■"/>
              <a:defRPr sz="2800"/>
            </a:lvl9pPr>
          </a:lstStyle>
          <a:p/>
        </p:txBody>
      </p:sp>
      <p:sp>
        <p:nvSpPr>
          <p:cNvPr id="164" name="Google Shape;164;p17"/>
          <p:cNvSpPr txBox="1"/>
          <p:nvPr>
            <p:ph type="title"/>
          </p:nvPr>
        </p:nvSpPr>
        <p:spPr>
          <a:xfrm>
            <a:off x="7052800" y="1086475"/>
            <a:ext cx="16058400" cy="1527300"/>
          </a:xfrm>
          <a:prstGeom prst="rect">
            <a:avLst/>
          </a:prstGeom>
        </p:spPr>
        <p:txBody>
          <a:bodyPr anchorCtr="0" anchor="ctr" bIns="0" lIns="0" spcFirstLastPara="1" rIns="0" wrap="square" tIns="0">
            <a:spAutoFit/>
          </a:bodyPr>
          <a:lstStyle>
            <a:lvl1pPr lvl="0" rtl="0">
              <a:spcBef>
                <a:spcPts val="0"/>
              </a:spcBef>
              <a:spcAft>
                <a:spcPts val="0"/>
              </a:spcAft>
              <a:buClr>
                <a:schemeClr val="dk2"/>
              </a:buClr>
              <a:buSzPts val="6000"/>
              <a:buFont typeface="Times New Roman"/>
              <a:buNone/>
              <a:defRPr b="1" sz="6000">
                <a:solidFill>
                  <a:schemeClr val="dk2"/>
                </a:solidFill>
                <a:latin typeface="Times New Roman"/>
                <a:ea typeface="Times New Roman"/>
                <a:cs typeface="Times New Roman"/>
                <a:sym typeface="Times New Roman"/>
              </a:defRPr>
            </a:lvl1pPr>
            <a:lvl2pPr lvl="1" rtl="0">
              <a:spcBef>
                <a:spcPts val="0"/>
              </a:spcBef>
              <a:spcAft>
                <a:spcPts val="0"/>
              </a:spcAft>
              <a:buSzPts val="3700"/>
              <a:buNone/>
              <a:defRPr sz="3700">
                <a:latin typeface="IBM Plex Sans"/>
                <a:ea typeface="IBM Plex Sans"/>
                <a:cs typeface="IBM Plex Sans"/>
                <a:sym typeface="IBM Plex Sans"/>
              </a:defRPr>
            </a:lvl2pPr>
            <a:lvl3pPr lvl="2" rtl="0">
              <a:spcBef>
                <a:spcPts val="0"/>
              </a:spcBef>
              <a:spcAft>
                <a:spcPts val="0"/>
              </a:spcAft>
              <a:buSzPts val="3700"/>
              <a:buNone/>
              <a:defRPr sz="3700">
                <a:latin typeface="IBM Plex Sans"/>
                <a:ea typeface="IBM Plex Sans"/>
                <a:cs typeface="IBM Plex Sans"/>
                <a:sym typeface="IBM Plex Sans"/>
              </a:defRPr>
            </a:lvl3pPr>
            <a:lvl4pPr lvl="3" rtl="0">
              <a:spcBef>
                <a:spcPts val="0"/>
              </a:spcBef>
              <a:spcAft>
                <a:spcPts val="0"/>
              </a:spcAft>
              <a:buSzPts val="3700"/>
              <a:buNone/>
              <a:defRPr sz="3700">
                <a:latin typeface="IBM Plex Sans"/>
                <a:ea typeface="IBM Plex Sans"/>
                <a:cs typeface="IBM Plex Sans"/>
                <a:sym typeface="IBM Plex Sans"/>
              </a:defRPr>
            </a:lvl4pPr>
            <a:lvl5pPr lvl="4" rtl="0">
              <a:spcBef>
                <a:spcPts val="0"/>
              </a:spcBef>
              <a:spcAft>
                <a:spcPts val="0"/>
              </a:spcAft>
              <a:buSzPts val="3700"/>
              <a:buNone/>
              <a:defRPr sz="3700">
                <a:latin typeface="IBM Plex Sans"/>
                <a:ea typeface="IBM Plex Sans"/>
                <a:cs typeface="IBM Plex Sans"/>
                <a:sym typeface="IBM Plex Sans"/>
              </a:defRPr>
            </a:lvl5pPr>
            <a:lvl6pPr lvl="5" rtl="0">
              <a:spcBef>
                <a:spcPts val="0"/>
              </a:spcBef>
              <a:spcAft>
                <a:spcPts val="0"/>
              </a:spcAft>
              <a:buSzPts val="3700"/>
              <a:buNone/>
              <a:defRPr sz="3700">
                <a:latin typeface="IBM Plex Sans"/>
                <a:ea typeface="IBM Plex Sans"/>
                <a:cs typeface="IBM Plex Sans"/>
                <a:sym typeface="IBM Plex Sans"/>
              </a:defRPr>
            </a:lvl6pPr>
            <a:lvl7pPr lvl="6" rtl="0">
              <a:spcBef>
                <a:spcPts val="0"/>
              </a:spcBef>
              <a:spcAft>
                <a:spcPts val="0"/>
              </a:spcAft>
              <a:buSzPts val="3700"/>
              <a:buNone/>
              <a:defRPr sz="3700">
                <a:latin typeface="IBM Plex Sans"/>
                <a:ea typeface="IBM Plex Sans"/>
                <a:cs typeface="IBM Plex Sans"/>
                <a:sym typeface="IBM Plex Sans"/>
              </a:defRPr>
            </a:lvl7pPr>
            <a:lvl8pPr lvl="7" rtl="0">
              <a:spcBef>
                <a:spcPts val="0"/>
              </a:spcBef>
              <a:spcAft>
                <a:spcPts val="0"/>
              </a:spcAft>
              <a:buSzPts val="3700"/>
              <a:buNone/>
              <a:defRPr sz="3700">
                <a:latin typeface="IBM Plex Sans"/>
                <a:ea typeface="IBM Plex Sans"/>
                <a:cs typeface="IBM Plex Sans"/>
                <a:sym typeface="IBM Plex Sans"/>
              </a:defRPr>
            </a:lvl8pPr>
            <a:lvl9pPr lvl="8" rtl="0">
              <a:spcBef>
                <a:spcPts val="0"/>
              </a:spcBef>
              <a:spcAft>
                <a:spcPts val="0"/>
              </a:spcAft>
              <a:buSzPts val="3700"/>
              <a:buNone/>
              <a:defRPr sz="3700">
                <a:latin typeface="IBM Plex Sans"/>
                <a:ea typeface="IBM Plex Sans"/>
                <a:cs typeface="IBM Plex Sans"/>
                <a:sym typeface="IBM Plex Sans"/>
              </a:defRPr>
            </a:lvl9pPr>
          </a:lstStyle>
          <a:p/>
        </p:txBody>
      </p:sp>
    </p:spTree>
  </p:cSld>
  <p:clrMapOvr>
    <a:masterClrMapping/>
  </p:clrMapOvr>
  <p:extLst>
    <p:ext uri="{DCECCB84-F9BA-43D5-87BE-67443E8EF086}">
      <p15:sldGuideLst>
        <p15:guide id="1" pos="4443">
          <p15:clr>
            <a:srgbClr val="FA7B17"/>
          </p15:clr>
        </p15:guide>
        <p15:guide id="2" pos="5594">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nk - Text + Numbers">
  <p:cSld name="CUSTOM_3_1_1_1_1_2_1_1">
    <p:bg>
      <p:bgPr>
        <a:noFill/>
      </p:bgPr>
    </p:bg>
    <p:spTree>
      <p:nvGrpSpPr>
        <p:cNvPr id="165" name="Shape 165"/>
        <p:cNvGrpSpPr/>
        <p:nvPr/>
      </p:nvGrpSpPr>
      <p:grpSpPr>
        <a:xfrm>
          <a:off x="0" y="0"/>
          <a:ext cx="0" cy="0"/>
          <a:chOff x="0" y="0"/>
          <a:chExt cx="0" cy="0"/>
        </a:xfrm>
      </p:grpSpPr>
      <p:grpSp>
        <p:nvGrpSpPr>
          <p:cNvPr id="166" name="Google Shape;166;p18"/>
          <p:cNvGrpSpPr/>
          <p:nvPr/>
        </p:nvGrpSpPr>
        <p:grpSpPr>
          <a:xfrm>
            <a:off x="0" y="0"/>
            <a:ext cx="16383197" cy="12865761"/>
            <a:chOff x="0" y="0"/>
            <a:chExt cx="6143622" cy="4824600"/>
          </a:xfrm>
        </p:grpSpPr>
        <p:sp>
          <p:nvSpPr>
            <p:cNvPr id="167" name="Google Shape;167;p18"/>
            <p:cNvSpPr/>
            <p:nvPr/>
          </p:nvSpPr>
          <p:spPr>
            <a:xfrm>
              <a:off x="0" y="0"/>
              <a:ext cx="6019800" cy="4824600"/>
            </a:xfrm>
            <a:prstGeom prst="rect">
              <a:avLst/>
            </a:prstGeom>
            <a:solidFill>
              <a:schemeClr val="accent5"/>
            </a:solidFill>
            <a:ln>
              <a:noFill/>
            </a:ln>
          </p:spPr>
          <p:txBody>
            <a:bodyPr anchorCtr="0" anchor="ctr" bIns="243775" lIns="243775" spcFirstLastPara="1" rIns="243775" wrap="square" tIns="243775">
              <a:noAutofit/>
            </a:bodyPr>
            <a:lstStyle/>
            <a:p>
              <a:pPr indent="0" lvl="0" marL="0" rtl="0" algn="l">
                <a:spcBef>
                  <a:spcPts val="0"/>
                </a:spcBef>
                <a:spcAft>
                  <a:spcPts val="0"/>
                </a:spcAft>
                <a:buNone/>
              </a:pPr>
              <a:r>
                <a:t/>
              </a:r>
              <a:endParaRPr sz="3700"/>
            </a:p>
          </p:txBody>
        </p:sp>
        <p:pic>
          <p:nvPicPr>
            <p:cNvPr id="168" name="Google Shape;168;p18"/>
            <p:cNvPicPr preferRelativeResize="0"/>
            <p:nvPr/>
          </p:nvPicPr>
          <p:blipFill>
            <a:blip r:embed="rId2">
              <a:alphaModFix/>
            </a:blip>
            <a:stretch>
              <a:fillRect/>
            </a:stretch>
          </p:blipFill>
          <p:spPr>
            <a:xfrm>
              <a:off x="783075" y="0"/>
              <a:ext cx="5360547" cy="4824500"/>
            </a:xfrm>
            <a:prstGeom prst="rect">
              <a:avLst/>
            </a:prstGeom>
            <a:noFill/>
            <a:ln>
              <a:noFill/>
            </a:ln>
          </p:spPr>
        </p:pic>
      </p:grpSp>
      <p:sp>
        <p:nvSpPr>
          <p:cNvPr id="169" name="Google Shape;169;p18"/>
          <p:cNvSpPr txBox="1"/>
          <p:nvPr>
            <p:ph idx="1" type="body"/>
          </p:nvPr>
        </p:nvSpPr>
        <p:spPr>
          <a:xfrm>
            <a:off x="7052800" y="2613675"/>
            <a:ext cx="16058400" cy="1190700"/>
          </a:xfrm>
          <a:prstGeom prst="rect">
            <a:avLst/>
          </a:prstGeom>
        </p:spPr>
        <p:txBody>
          <a:bodyPr anchorCtr="0" anchor="t" bIns="243775" lIns="0" spcFirstLastPara="1" rIns="243775" wrap="square" tIns="243775">
            <a:noAutofit/>
          </a:bodyPr>
          <a:lstStyle>
            <a:lvl1pPr indent="-406400" lvl="0" marL="457200" rtl="0">
              <a:spcBef>
                <a:spcPts val="0"/>
              </a:spcBef>
              <a:spcAft>
                <a:spcPts val="0"/>
              </a:spcAft>
              <a:buSzPts val="2800"/>
              <a:buChar char="●"/>
              <a:defRPr sz="2800"/>
            </a:lvl1pPr>
            <a:lvl2pPr indent="-406400" lvl="1" marL="914400" rtl="0">
              <a:spcBef>
                <a:spcPts val="0"/>
              </a:spcBef>
              <a:spcAft>
                <a:spcPts val="0"/>
              </a:spcAft>
              <a:buSzPts val="2800"/>
              <a:buChar char="○"/>
              <a:defRPr sz="2800"/>
            </a:lvl2pPr>
            <a:lvl3pPr indent="-406400" lvl="2" marL="1371600" rtl="0">
              <a:spcBef>
                <a:spcPts val="0"/>
              </a:spcBef>
              <a:spcAft>
                <a:spcPts val="0"/>
              </a:spcAft>
              <a:buSzPts val="2800"/>
              <a:buChar char="■"/>
              <a:defRPr sz="2800"/>
            </a:lvl3pPr>
            <a:lvl4pPr indent="-406400" lvl="3" marL="1828800" rtl="0">
              <a:spcBef>
                <a:spcPts val="0"/>
              </a:spcBef>
              <a:spcAft>
                <a:spcPts val="0"/>
              </a:spcAft>
              <a:buSzPts val="2800"/>
              <a:buChar char="●"/>
              <a:defRPr sz="2800"/>
            </a:lvl4pPr>
            <a:lvl5pPr indent="-406400" lvl="4" marL="2286000" rtl="0">
              <a:spcBef>
                <a:spcPts val="0"/>
              </a:spcBef>
              <a:spcAft>
                <a:spcPts val="0"/>
              </a:spcAft>
              <a:buSzPts val="2800"/>
              <a:buChar char="○"/>
              <a:defRPr sz="2800"/>
            </a:lvl5pPr>
            <a:lvl6pPr indent="-406400" lvl="5" marL="2743200" rtl="0">
              <a:spcBef>
                <a:spcPts val="0"/>
              </a:spcBef>
              <a:spcAft>
                <a:spcPts val="0"/>
              </a:spcAft>
              <a:buSzPts val="2800"/>
              <a:buChar char="■"/>
              <a:defRPr sz="2800"/>
            </a:lvl6pPr>
            <a:lvl7pPr indent="-406400" lvl="6" marL="3200400" rtl="0">
              <a:spcBef>
                <a:spcPts val="0"/>
              </a:spcBef>
              <a:spcAft>
                <a:spcPts val="0"/>
              </a:spcAft>
              <a:buSzPts val="2800"/>
              <a:buChar char="●"/>
              <a:defRPr sz="2800"/>
            </a:lvl7pPr>
            <a:lvl8pPr indent="-406400" lvl="7" marL="3657600" rtl="0">
              <a:spcBef>
                <a:spcPts val="0"/>
              </a:spcBef>
              <a:spcAft>
                <a:spcPts val="0"/>
              </a:spcAft>
              <a:buSzPts val="2800"/>
              <a:buChar char="○"/>
              <a:defRPr sz="2800"/>
            </a:lvl8pPr>
            <a:lvl9pPr indent="-406400" lvl="8" marL="4114800" rtl="0">
              <a:spcBef>
                <a:spcPts val="0"/>
              </a:spcBef>
              <a:spcAft>
                <a:spcPts val="0"/>
              </a:spcAft>
              <a:buSzPts val="2800"/>
              <a:buChar char="■"/>
              <a:defRPr sz="2800"/>
            </a:lvl9pPr>
          </a:lstStyle>
          <a:p/>
        </p:txBody>
      </p:sp>
      <p:sp>
        <p:nvSpPr>
          <p:cNvPr id="170" name="Google Shape;170;p18"/>
          <p:cNvSpPr txBox="1"/>
          <p:nvPr>
            <p:ph idx="2" type="body"/>
          </p:nvPr>
        </p:nvSpPr>
        <p:spPr>
          <a:xfrm>
            <a:off x="8880000" y="5300467"/>
            <a:ext cx="14231100" cy="829200"/>
          </a:xfrm>
          <a:prstGeom prst="rect">
            <a:avLst/>
          </a:prstGeom>
        </p:spPr>
        <p:txBody>
          <a:bodyPr anchorCtr="0" anchor="ctr" bIns="243775" lIns="0" spcFirstLastPara="1" rIns="243775" wrap="square" tIns="243775">
            <a:noAutofit/>
          </a:bodyPr>
          <a:lstStyle>
            <a:lvl1pPr indent="-406400" lvl="0" marL="457200" rtl="0">
              <a:spcBef>
                <a:spcPts val="0"/>
              </a:spcBef>
              <a:spcAft>
                <a:spcPts val="0"/>
              </a:spcAft>
              <a:buSzPts val="2800"/>
              <a:buChar char="●"/>
              <a:defRPr sz="2800"/>
            </a:lvl1pPr>
            <a:lvl2pPr indent="-406400" lvl="1" marL="914400" rtl="0">
              <a:spcBef>
                <a:spcPts val="0"/>
              </a:spcBef>
              <a:spcAft>
                <a:spcPts val="0"/>
              </a:spcAft>
              <a:buSzPts val="2800"/>
              <a:buChar char="○"/>
              <a:defRPr sz="2800"/>
            </a:lvl2pPr>
            <a:lvl3pPr indent="-406400" lvl="2" marL="1371600" rtl="0">
              <a:spcBef>
                <a:spcPts val="0"/>
              </a:spcBef>
              <a:spcAft>
                <a:spcPts val="0"/>
              </a:spcAft>
              <a:buSzPts val="2800"/>
              <a:buChar char="■"/>
              <a:defRPr sz="2800"/>
            </a:lvl3pPr>
            <a:lvl4pPr indent="-406400" lvl="3" marL="1828800" rtl="0">
              <a:spcBef>
                <a:spcPts val="0"/>
              </a:spcBef>
              <a:spcAft>
                <a:spcPts val="0"/>
              </a:spcAft>
              <a:buSzPts val="2800"/>
              <a:buChar char="●"/>
              <a:defRPr sz="2800"/>
            </a:lvl4pPr>
            <a:lvl5pPr indent="-406400" lvl="4" marL="2286000" rtl="0">
              <a:spcBef>
                <a:spcPts val="0"/>
              </a:spcBef>
              <a:spcAft>
                <a:spcPts val="0"/>
              </a:spcAft>
              <a:buSzPts val="2800"/>
              <a:buChar char="○"/>
              <a:defRPr sz="2800"/>
            </a:lvl5pPr>
            <a:lvl6pPr indent="-406400" lvl="5" marL="2743200" rtl="0">
              <a:spcBef>
                <a:spcPts val="0"/>
              </a:spcBef>
              <a:spcAft>
                <a:spcPts val="0"/>
              </a:spcAft>
              <a:buSzPts val="2800"/>
              <a:buChar char="■"/>
              <a:defRPr sz="2800"/>
            </a:lvl6pPr>
            <a:lvl7pPr indent="-406400" lvl="6" marL="3200400" rtl="0">
              <a:spcBef>
                <a:spcPts val="0"/>
              </a:spcBef>
              <a:spcAft>
                <a:spcPts val="0"/>
              </a:spcAft>
              <a:buSzPts val="2800"/>
              <a:buChar char="●"/>
              <a:defRPr sz="2800"/>
            </a:lvl7pPr>
            <a:lvl8pPr indent="-406400" lvl="7" marL="3657600" rtl="0">
              <a:spcBef>
                <a:spcPts val="0"/>
              </a:spcBef>
              <a:spcAft>
                <a:spcPts val="0"/>
              </a:spcAft>
              <a:buSzPts val="2800"/>
              <a:buChar char="○"/>
              <a:defRPr sz="2800"/>
            </a:lvl8pPr>
            <a:lvl9pPr indent="-406400" lvl="8" marL="4114800" rtl="0">
              <a:spcBef>
                <a:spcPts val="0"/>
              </a:spcBef>
              <a:spcAft>
                <a:spcPts val="0"/>
              </a:spcAft>
              <a:buSzPts val="2800"/>
              <a:buChar char="■"/>
              <a:defRPr sz="2800"/>
            </a:lvl9pPr>
          </a:lstStyle>
          <a:p/>
        </p:txBody>
      </p:sp>
      <p:sp>
        <p:nvSpPr>
          <p:cNvPr id="171" name="Google Shape;171;p18"/>
          <p:cNvSpPr txBox="1"/>
          <p:nvPr>
            <p:ph idx="3" type="body"/>
          </p:nvPr>
        </p:nvSpPr>
        <p:spPr>
          <a:xfrm>
            <a:off x="8880000" y="7376733"/>
            <a:ext cx="14231100" cy="829200"/>
          </a:xfrm>
          <a:prstGeom prst="rect">
            <a:avLst/>
          </a:prstGeom>
        </p:spPr>
        <p:txBody>
          <a:bodyPr anchorCtr="0" anchor="ctr" bIns="243775" lIns="0" spcFirstLastPara="1" rIns="243775" wrap="square" tIns="243775">
            <a:noAutofit/>
          </a:bodyPr>
          <a:lstStyle>
            <a:lvl1pPr indent="-406400" lvl="0" marL="457200" rtl="0">
              <a:spcBef>
                <a:spcPts val="0"/>
              </a:spcBef>
              <a:spcAft>
                <a:spcPts val="0"/>
              </a:spcAft>
              <a:buSzPts val="2800"/>
              <a:buChar char="●"/>
              <a:defRPr sz="2800"/>
            </a:lvl1pPr>
            <a:lvl2pPr indent="-406400" lvl="1" marL="914400" rtl="0">
              <a:spcBef>
                <a:spcPts val="0"/>
              </a:spcBef>
              <a:spcAft>
                <a:spcPts val="0"/>
              </a:spcAft>
              <a:buSzPts val="2800"/>
              <a:buChar char="○"/>
              <a:defRPr sz="2800"/>
            </a:lvl2pPr>
            <a:lvl3pPr indent="-406400" lvl="2" marL="1371600" rtl="0">
              <a:spcBef>
                <a:spcPts val="0"/>
              </a:spcBef>
              <a:spcAft>
                <a:spcPts val="0"/>
              </a:spcAft>
              <a:buSzPts val="2800"/>
              <a:buChar char="■"/>
              <a:defRPr sz="2800"/>
            </a:lvl3pPr>
            <a:lvl4pPr indent="-406400" lvl="3" marL="1828800" rtl="0">
              <a:spcBef>
                <a:spcPts val="0"/>
              </a:spcBef>
              <a:spcAft>
                <a:spcPts val="0"/>
              </a:spcAft>
              <a:buSzPts val="2800"/>
              <a:buChar char="●"/>
              <a:defRPr sz="2800"/>
            </a:lvl4pPr>
            <a:lvl5pPr indent="-406400" lvl="4" marL="2286000" rtl="0">
              <a:spcBef>
                <a:spcPts val="0"/>
              </a:spcBef>
              <a:spcAft>
                <a:spcPts val="0"/>
              </a:spcAft>
              <a:buSzPts val="2800"/>
              <a:buChar char="○"/>
              <a:defRPr sz="2800"/>
            </a:lvl5pPr>
            <a:lvl6pPr indent="-406400" lvl="5" marL="2743200" rtl="0">
              <a:spcBef>
                <a:spcPts val="0"/>
              </a:spcBef>
              <a:spcAft>
                <a:spcPts val="0"/>
              </a:spcAft>
              <a:buSzPts val="2800"/>
              <a:buChar char="■"/>
              <a:defRPr sz="2800"/>
            </a:lvl6pPr>
            <a:lvl7pPr indent="-406400" lvl="6" marL="3200400" rtl="0">
              <a:spcBef>
                <a:spcPts val="0"/>
              </a:spcBef>
              <a:spcAft>
                <a:spcPts val="0"/>
              </a:spcAft>
              <a:buSzPts val="2800"/>
              <a:buChar char="●"/>
              <a:defRPr sz="2800"/>
            </a:lvl7pPr>
            <a:lvl8pPr indent="-406400" lvl="7" marL="3657600" rtl="0">
              <a:spcBef>
                <a:spcPts val="0"/>
              </a:spcBef>
              <a:spcAft>
                <a:spcPts val="0"/>
              </a:spcAft>
              <a:buSzPts val="2800"/>
              <a:buChar char="○"/>
              <a:defRPr sz="2800"/>
            </a:lvl8pPr>
            <a:lvl9pPr indent="-406400" lvl="8" marL="4114800" rtl="0">
              <a:spcBef>
                <a:spcPts val="0"/>
              </a:spcBef>
              <a:spcAft>
                <a:spcPts val="0"/>
              </a:spcAft>
              <a:buSzPts val="2800"/>
              <a:buChar char="■"/>
              <a:defRPr sz="2800"/>
            </a:lvl9pPr>
          </a:lstStyle>
          <a:p/>
        </p:txBody>
      </p:sp>
      <p:sp>
        <p:nvSpPr>
          <p:cNvPr id="172" name="Google Shape;172;p18"/>
          <p:cNvSpPr txBox="1"/>
          <p:nvPr>
            <p:ph idx="4" type="body"/>
          </p:nvPr>
        </p:nvSpPr>
        <p:spPr>
          <a:xfrm>
            <a:off x="8880000" y="9453000"/>
            <a:ext cx="14231100" cy="829200"/>
          </a:xfrm>
          <a:prstGeom prst="rect">
            <a:avLst/>
          </a:prstGeom>
        </p:spPr>
        <p:txBody>
          <a:bodyPr anchorCtr="0" anchor="ctr" bIns="243775" lIns="0" spcFirstLastPara="1" rIns="243775" wrap="square" tIns="243775">
            <a:noAutofit/>
          </a:bodyPr>
          <a:lstStyle>
            <a:lvl1pPr indent="-406400" lvl="0" marL="457200" rtl="0">
              <a:spcBef>
                <a:spcPts val="0"/>
              </a:spcBef>
              <a:spcAft>
                <a:spcPts val="0"/>
              </a:spcAft>
              <a:buSzPts val="2800"/>
              <a:buChar char="●"/>
              <a:defRPr sz="2800"/>
            </a:lvl1pPr>
            <a:lvl2pPr indent="-406400" lvl="1" marL="914400" rtl="0">
              <a:spcBef>
                <a:spcPts val="0"/>
              </a:spcBef>
              <a:spcAft>
                <a:spcPts val="0"/>
              </a:spcAft>
              <a:buSzPts val="2800"/>
              <a:buChar char="○"/>
              <a:defRPr sz="2800"/>
            </a:lvl2pPr>
            <a:lvl3pPr indent="-406400" lvl="2" marL="1371600" rtl="0">
              <a:spcBef>
                <a:spcPts val="0"/>
              </a:spcBef>
              <a:spcAft>
                <a:spcPts val="0"/>
              </a:spcAft>
              <a:buSzPts val="2800"/>
              <a:buChar char="■"/>
              <a:defRPr sz="2800"/>
            </a:lvl3pPr>
            <a:lvl4pPr indent="-406400" lvl="3" marL="1828800" rtl="0">
              <a:spcBef>
                <a:spcPts val="0"/>
              </a:spcBef>
              <a:spcAft>
                <a:spcPts val="0"/>
              </a:spcAft>
              <a:buSzPts val="2800"/>
              <a:buChar char="●"/>
              <a:defRPr sz="2800"/>
            </a:lvl4pPr>
            <a:lvl5pPr indent="-406400" lvl="4" marL="2286000" rtl="0">
              <a:spcBef>
                <a:spcPts val="0"/>
              </a:spcBef>
              <a:spcAft>
                <a:spcPts val="0"/>
              </a:spcAft>
              <a:buSzPts val="2800"/>
              <a:buChar char="○"/>
              <a:defRPr sz="2800"/>
            </a:lvl5pPr>
            <a:lvl6pPr indent="-406400" lvl="5" marL="2743200" rtl="0">
              <a:spcBef>
                <a:spcPts val="0"/>
              </a:spcBef>
              <a:spcAft>
                <a:spcPts val="0"/>
              </a:spcAft>
              <a:buSzPts val="2800"/>
              <a:buChar char="■"/>
              <a:defRPr sz="2800"/>
            </a:lvl6pPr>
            <a:lvl7pPr indent="-406400" lvl="6" marL="3200400" rtl="0">
              <a:spcBef>
                <a:spcPts val="0"/>
              </a:spcBef>
              <a:spcAft>
                <a:spcPts val="0"/>
              </a:spcAft>
              <a:buSzPts val="2800"/>
              <a:buChar char="●"/>
              <a:defRPr sz="2800"/>
            </a:lvl7pPr>
            <a:lvl8pPr indent="-406400" lvl="7" marL="3657600" rtl="0">
              <a:spcBef>
                <a:spcPts val="0"/>
              </a:spcBef>
              <a:spcAft>
                <a:spcPts val="0"/>
              </a:spcAft>
              <a:buSzPts val="2800"/>
              <a:buChar char="○"/>
              <a:defRPr sz="2800"/>
            </a:lvl8pPr>
            <a:lvl9pPr indent="-406400" lvl="8" marL="4114800" rtl="0">
              <a:spcBef>
                <a:spcPts val="0"/>
              </a:spcBef>
              <a:spcAft>
                <a:spcPts val="0"/>
              </a:spcAft>
              <a:buSzPts val="2800"/>
              <a:buChar char="■"/>
              <a:defRPr sz="2800"/>
            </a:lvl9pPr>
          </a:lstStyle>
          <a:p/>
        </p:txBody>
      </p:sp>
      <p:sp>
        <p:nvSpPr>
          <p:cNvPr id="173" name="Google Shape;173;p18"/>
          <p:cNvSpPr txBox="1"/>
          <p:nvPr>
            <p:ph type="title"/>
          </p:nvPr>
        </p:nvSpPr>
        <p:spPr>
          <a:xfrm>
            <a:off x="7052800" y="1086475"/>
            <a:ext cx="16058400" cy="1527300"/>
          </a:xfrm>
          <a:prstGeom prst="rect">
            <a:avLst/>
          </a:prstGeom>
        </p:spPr>
        <p:txBody>
          <a:bodyPr anchorCtr="0" anchor="ctr" bIns="0" lIns="0" spcFirstLastPara="1" rIns="0" wrap="square" tIns="0">
            <a:spAutoFit/>
          </a:bodyPr>
          <a:lstStyle>
            <a:lvl1pPr lvl="0" rtl="0">
              <a:spcBef>
                <a:spcPts val="0"/>
              </a:spcBef>
              <a:spcAft>
                <a:spcPts val="0"/>
              </a:spcAft>
              <a:buClr>
                <a:schemeClr val="dk2"/>
              </a:buClr>
              <a:buSzPts val="6000"/>
              <a:buFont typeface="Times New Roman"/>
              <a:buNone/>
              <a:defRPr b="1" sz="6000">
                <a:solidFill>
                  <a:schemeClr val="dk2"/>
                </a:solidFill>
                <a:latin typeface="Times New Roman"/>
                <a:ea typeface="Times New Roman"/>
                <a:cs typeface="Times New Roman"/>
                <a:sym typeface="Times New Roman"/>
              </a:defRPr>
            </a:lvl1pPr>
            <a:lvl2pPr lvl="1" rtl="0">
              <a:spcBef>
                <a:spcPts val="0"/>
              </a:spcBef>
              <a:spcAft>
                <a:spcPts val="0"/>
              </a:spcAft>
              <a:buSzPts val="3700"/>
              <a:buNone/>
              <a:defRPr sz="3700">
                <a:latin typeface="IBM Plex Sans"/>
                <a:ea typeface="IBM Plex Sans"/>
                <a:cs typeface="IBM Plex Sans"/>
                <a:sym typeface="IBM Plex Sans"/>
              </a:defRPr>
            </a:lvl2pPr>
            <a:lvl3pPr lvl="2" rtl="0">
              <a:spcBef>
                <a:spcPts val="0"/>
              </a:spcBef>
              <a:spcAft>
                <a:spcPts val="0"/>
              </a:spcAft>
              <a:buSzPts val="3700"/>
              <a:buNone/>
              <a:defRPr sz="3700">
                <a:latin typeface="IBM Plex Sans"/>
                <a:ea typeface="IBM Plex Sans"/>
                <a:cs typeface="IBM Plex Sans"/>
                <a:sym typeface="IBM Plex Sans"/>
              </a:defRPr>
            </a:lvl3pPr>
            <a:lvl4pPr lvl="3" rtl="0">
              <a:spcBef>
                <a:spcPts val="0"/>
              </a:spcBef>
              <a:spcAft>
                <a:spcPts val="0"/>
              </a:spcAft>
              <a:buSzPts val="3700"/>
              <a:buNone/>
              <a:defRPr sz="3700">
                <a:latin typeface="IBM Plex Sans"/>
                <a:ea typeface="IBM Plex Sans"/>
                <a:cs typeface="IBM Plex Sans"/>
                <a:sym typeface="IBM Plex Sans"/>
              </a:defRPr>
            </a:lvl4pPr>
            <a:lvl5pPr lvl="4" rtl="0">
              <a:spcBef>
                <a:spcPts val="0"/>
              </a:spcBef>
              <a:spcAft>
                <a:spcPts val="0"/>
              </a:spcAft>
              <a:buSzPts val="3700"/>
              <a:buNone/>
              <a:defRPr sz="3700">
                <a:latin typeface="IBM Plex Sans"/>
                <a:ea typeface="IBM Plex Sans"/>
                <a:cs typeface="IBM Plex Sans"/>
                <a:sym typeface="IBM Plex Sans"/>
              </a:defRPr>
            </a:lvl5pPr>
            <a:lvl6pPr lvl="5" rtl="0">
              <a:spcBef>
                <a:spcPts val="0"/>
              </a:spcBef>
              <a:spcAft>
                <a:spcPts val="0"/>
              </a:spcAft>
              <a:buSzPts val="3700"/>
              <a:buNone/>
              <a:defRPr sz="3700">
                <a:latin typeface="IBM Plex Sans"/>
                <a:ea typeface="IBM Plex Sans"/>
                <a:cs typeface="IBM Plex Sans"/>
                <a:sym typeface="IBM Plex Sans"/>
              </a:defRPr>
            </a:lvl6pPr>
            <a:lvl7pPr lvl="6" rtl="0">
              <a:spcBef>
                <a:spcPts val="0"/>
              </a:spcBef>
              <a:spcAft>
                <a:spcPts val="0"/>
              </a:spcAft>
              <a:buSzPts val="3700"/>
              <a:buNone/>
              <a:defRPr sz="3700">
                <a:latin typeface="IBM Plex Sans"/>
                <a:ea typeface="IBM Plex Sans"/>
                <a:cs typeface="IBM Plex Sans"/>
                <a:sym typeface="IBM Plex Sans"/>
              </a:defRPr>
            </a:lvl7pPr>
            <a:lvl8pPr lvl="7" rtl="0">
              <a:spcBef>
                <a:spcPts val="0"/>
              </a:spcBef>
              <a:spcAft>
                <a:spcPts val="0"/>
              </a:spcAft>
              <a:buSzPts val="3700"/>
              <a:buNone/>
              <a:defRPr sz="3700">
                <a:latin typeface="IBM Plex Sans"/>
                <a:ea typeface="IBM Plex Sans"/>
                <a:cs typeface="IBM Plex Sans"/>
                <a:sym typeface="IBM Plex Sans"/>
              </a:defRPr>
            </a:lvl8pPr>
            <a:lvl9pPr lvl="8" rtl="0">
              <a:spcBef>
                <a:spcPts val="0"/>
              </a:spcBef>
              <a:spcAft>
                <a:spcPts val="0"/>
              </a:spcAft>
              <a:buSzPts val="3700"/>
              <a:buNone/>
              <a:defRPr sz="3700">
                <a:latin typeface="IBM Plex Sans"/>
                <a:ea typeface="IBM Plex Sans"/>
                <a:cs typeface="IBM Plex Sans"/>
                <a:sym typeface="IBM Plex Sans"/>
              </a:defRPr>
            </a:lvl9pPr>
          </a:lstStyle>
          <a:p/>
        </p:txBody>
      </p:sp>
    </p:spTree>
  </p:cSld>
  <p:clrMapOvr>
    <a:masterClrMapping/>
  </p:clrMapOvr>
  <p:extLst>
    <p:ext uri="{DCECCB84-F9BA-43D5-87BE-67443E8EF086}">
      <p15:sldGuideLst>
        <p15:guide id="1" pos="4443">
          <p15:clr>
            <a:srgbClr val="FA7B17"/>
          </p15:clr>
        </p15:guide>
        <p15:guide id="2" pos="5594">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ng Text Layout">
  <p:cSld name="CUSTOM_4">
    <p:spTree>
      <p:nvGrpSpPr>
        <p:cNvPr id="174" name="Shape 174"/>
        <p:cNvGrpSpPr/>
        <p:nvPr/>
      </p:nvGrpSpPr>
      <p:grpSpPr>
        <a:xfrm>
          <a:off x="0" y="0"/>
          <a:ext cx="0" cy="0"/>
          <a:chOff x="0" y="0"/>
          <a:chExt cx="0" cy="0"/>
        </a:xfrm>
      </p:grpSpPr>
      <p:sp>
        <p:nvSpPr>
          <p:cNvPr id="175" name="Google Shape;175;p19"/>
          <p:cNvSpPr txBox="1"/>
          <p:nvPr>
            <p:ph idx="12" type="sldNum"/>
          </p:nvPr>
        </p:nvSpPr>
        <p:spPr>
          <a:xfrm>
            <a:off x="22317800" y="12870133"/>
            <a:ext cx="1335900" cy="846300"/>
          </a:xfrm>
          <a:prstGeom prst="rect">
            <a:avLst/>
          </a:prstGeom>
        </p:spPr>
        <p:txBody>
          <a:bodyPr anchorCtr="0" anchor="t" bIns="243775" lIns="243775" spcFirstLastPara="1" rIns="243775" wrap="square" tIns="243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176" name="Google Shape;176;p19"/>
          <p:cNvSpPr/>
          <p:nvPr/>
        </p:nvSpPr>
        <p:spPr>
          <a:xfrm rot="5400000">
            <a:off x="1192800" y="-1192800"/>
            <a:ext cx="7687200" cy="10072800"/>
          </a:xfrm>
          <a:prstGeom prst="flowChartDelay">
            <a:avLst/>
          </a:prstGeom>
          <a:solidFill>
            <a:schemeClr val="accent6"/>
          </a:solidFill>
          <a:ln>
            <a:noFill/>
          </a:ln>
        </p:spPr>
        <p:txBody>
          <a:bodyPr anchorCtr="0" anchor="ctr" bIns="243775" lIns="243775" spcFirstLastPara="1" rIns="243775" wrap="square" tIns="243775">
            <a:noAutofit/>
          </a:bodyPr>
          <a:lstStyle/>
          <a:p>
            <a:pPr indent="0" lvl="0" marL="0" rtl="0" algn="l">
              <a:spcBef>
                <a:spcPts val="0"/>
              </a:spcBef>
              <a:spcAft>
                <a:spcPts val="0"/>
              </a:spcAft>
              <a:buNone/>
            </a:pPr>
            <a:r>
              <a:t/>
            </a:r>
            <a:endParaRPr/>
          </a:p>
        </p:txBody>
      </p:sp>
      <p:grpSp>
        <p:nvGrpSpPr>
          <p:cNvPr id="177" name="Google Shape;177;p19"/>
          <p:cNvGrpSpPr/>
          <p:nvPr/>
        </p:nvGrpSpPr>
        <p:grpSpPr>
          <a:xfrm>
            <a:off x="1866721" y="1197151"/>
            <a:ext cx="6497682" cy="5293033"/>
            <a:chOff x="623538" y="1529738"/>
            <a:chExt cx="2436600" cy="1984863"/>
          </a:xfrm>
        </p:grpSpPr>
        <p:sp>
          <p:nvSpPr>
            <p:cNvPr id="178" name="Google Shape;178;p19"/>
            <p:cNvSpPr txBox="1"/>
            <p:nvPr/>
          </p:nvSpPr>
          <p:spPr>
            <a:xfrm>
              <a:off x="623538" y="1858788"/>
              <a:ext cx="2436600" cy="551400"/>
            </a:xfrm>
            <a:prstGeom prst="rect">
              <a:avLst/>
            </a:prstGeom>
            <a:noFill/>
            <a:ln>
              <a:noFill/>
            </a:ln>
          </p:spPr>
          <p:txBody>
            <a:bodyPr anchorCtr="0" anchor="t" bIns="142900" lIns="142900" spcFirstLastPara="1" rIns="142900" wrap="square" tIns="142900">
              <a:spAutoFit/>
            </a:bodyPr>
            <a:lstStyle/>
            <a:p>
              <a:pPr indent="0" lvl="0" marL="0" marR="0" rtl="0" algn="l">
                <a:lnSpc>
                  <a:spcPct val="110000"/>
                </a:lnSpc>
                <a:spcBef>
                  <a:spcPts val="0"/>
                </a:spcBef>
                <a:spcAft>
                  <a:spcPts val="0"/>
                </a:spcAft>
                <a:buClr>
                  <a:srgbClr val="0F2F49"/>
                </a:buClr>
                <a:buSzPts val="6400"/>
                <a:buFont typeface="IBM Plex Sans"/>
                <a:buNone/>
              </a:pPr>
              <a:r>
                <a:rPr i="0" lang="en-GB" sz="2400" u="none" cap="none" strike="noStrike">
                  <a:solidFill>
                    <a:srgbClr val="0F2F49"/>
                  </a:solidFill>
                  <a:latin typeface="IBM Plex Sans"/>
                  <a:ea typeface="IBM Plex Sans"/>
                  <a:cs typeface="IBM Plex Sans"/>
                  <a:sym typeface="IBM Plex Sans"/>
                </a:rPr>
                <a:t>Use this space to add images to this slide. When doing this, please take into account this guidelines for image selection:</a:t>
              </a:r>
              <a:endParaRPr sz="2400">
                <a:latin typeface="IBM Plex Sans"/>
                <a:ea typeface="IBM Plex Sans"/>
                <a:cs typeface="IBM Plex Sans"/>
                <a:sym typeface="IBM Plex Sans"/>
              </a:endParaRPr>
            </a:p>
          </p:txBody>
        </p:sp>
        <p:sp>
          <p:nvSpPr>
            <p:cNvPr id="179" name="Google Shape;179;p19"/>
            <p:cNvSpPr txBox="1"/>
            <p:nvPr/>
          </p:nvSpPr>
          <p:spPr>
            <a:xfrm>
              <a:off x="623538" y="2501188"/>
              <a:ext cx="1116000" cy="708600"/>
            </a:xfrm>
            <a:prstGeom prst="rect">
              <a:avLst/>
            </a:prstGeom>
            <a:noFill/>
            <a:ln>
              <a:noFill/>
            </a:ln>
          </p:spPr>
          <p:txBody>
            <a:bodyPr anchorCtr="0" anchor="t" bIns="142900" lIns="142900" spcFirstLastPara="1" rIns="142900" wrap="square" tIns="142900">
              <a:noAutofit/>
            </a:bodyPr>
            <a:lstStyle/>
            <a:p>
              <a:pPr indent="0" lvl="0" marL="0" marR="0" rtl="0" algn="l">
                <a:lnSpc>
                  <a:spcPct val="110000"/>
                </a:lnSpc>
                <a:spcBef>
                  <a:spcPts val="0"/>
                </a:spcBef>
                <a:spcAft>
                  <a:spcPts val="0"/>
                </a:spcAft>
                <a:buClr>
                  <a:srgbClr val="0F2F49"/>
                </a:buClr>
                <a:buSzPts val="3700"/>
                <a:buFont typeface="IBM Plex Sans"/>
                <a:buNone/>
              </a:pPr>
              <a:r>
                <a:rPr i="0" lang="en-GB" sz="1600" u="none" cap="none" strike="noStrike">
                  <a:solidFill>
                    <a:srgbClr val="0F2F49"/>
                  </a:solidFill>
                  <a:latin typeface="IBM Plex Sans"/>
                  <a:ea typeface="IBM Plex Sans"/>
                  <a:cs typeface="IBM Plex Sans"/>
                  <a:sym typeface="IBM Plex Sans"/>
                </a:rPr>
                <a:t>Color but natural</a:t>
              </a:r>
              <a:endParaRPr sz="1600">
                <a:latin typeface="IBM Plex Sans"/>
                <a:ea typeface="IBM Plex Sans"/>
                <a:cs typeface="IBM Plex Sans"/>
                <a:sym typeface="IBM Plex Sans"/>
              </a:endParaRPr>
            </a:p>
            <a:p>
              <a:pPr indent="0" lvl="0" marL="0" marR="0" rtl="0" algn="l">
                <a:lnSpc>
                  <a:spcPct val="110000"/>
                </a:lnSpc>
                <a:spcBef>
                  <a:spcPts val="0"/>
                </a:spcBef>
                <a:spcAft>
                  <a:spcPts val="0"/>
                </a:spcAft>
                <a:buClr>
                  <a:srgbClr val="0F2F49"/>
                </a:buClr>
                <a:buSzPts val="3700"/>
                <a:buFont typeface="IBM Plex Sans"/>
                <a:buNone/>
              </a:pPr>
              <a:r>
                <a:rPr i="0" lang="en-GB" sz="1600" u="none" cap="none" strike="noStrike">
                  <a:solidFill>
                    <a:srgbClr val="0F2F49"/>
                  </a:solidFill>
                  <a:latin typeface="IBM Plex Sans"/>
                  <a:ea typeface="IBM Plex Sans"/>
                  <a:cs typeface="IBM Plex Sans"/>
                  <a:sym typeface="IBM Plex Sans"/>
                </a:rPr>
                <a:t>Avoid clutter</a:t>
              </a:r>
              <a:endParaRPr sz="1600">
                <a:latin typeface="IBM Plex Sans"/>
                <a:ea typeface="IBM Plex Sans"/>
                <a:cs typeface="IBM Plex Sans"/>
                <a:sym typeface="IBM Plex Sans"/>
              </a:endParaRPr>
            </a:p>
            <a:p>
              <a:pPr indent="0" lvl="0" marL="0" marR="0" rtl="0" algn="l">
                <a:lnSpc>
                  <a:spcPct val="110000"/>
                </a:lnSpc>
                <a:spcBef>
                  <a:spcPts val="0"/>
                </a:spcBef>
                <a:spcAft>
                  <a:spcPts val="0"/>
                </a:spcAft>
                <a:buClr>
                  <a:srgbClr val="0F2F49"/>
                </a:buClr>
                <a:buSzPts val="7500"/>
                <a:buFont typeface="IBM Plex Sans"/>
                <a:buNone/>
              </a:pPr>
              <a:r>
                <a:t/>
              </a:r>
              <a:endParaRPr i="1" sz="1600" u="none" cap="none" strike="noStrike">
                <a:solidFill>
                  <a:srgbClr val="0F2F49"/>
                </a:solidFill>
                <a:latin typeface="IBM Plex Sans"/>
                <a:ea typeface="IBM Plex Sans"/>
                <a:cs typeface="IBM Plex Sans"/>
                <a:sym typeface="IBM Plex Sans"/>
              </a:endParaRPr>
            </a:p>
            <a:p>
              <a:pPr indent="0" lvl="0" marL="0" marR="0" rtl="0" algn="l">
                <a:lnSpc>
                  <a:spcPct val="110000"/>
                </a:lnSpc>
                <a:spcBef>
                  <a:spcPts val="0"/>
                </a:spcBef>
                <a:spcAft>
                  <a:spcPts val="0"/>
                </a:spcAft>
                <a:buClr>
                  <a:srgbClr val="0F2F49"/>
                </a:buClr>
                <a:buSzPts val="3700"/>
                <a:buFont typeface="IBM Plex Sans"/>
                <a:buNone/>
              </a:pPr>
              <a:r>
                <a:rPr i="0" lang="en-GB" sz="1600" u="none" cap="none" strike="noStrike">
                  <a:solidFill>
                    <a:srgbClr val="0F2F49"/>
                  </a:solidFill>
                  <a:latin typeface="IBM Plex Sans"/>
                  <a:ea typeface="IBM Plex Sans"/>
                  <a:cs typeface="IBM Plex Sans"/>
                  <a:sym typeface="IBM Plex Sans"/>
                </a:rPr>
                <a:t>Avoid tech (mobile phones…)</a:t>
              </a:r>
              <a:endParaRPr sz="1600">
                <a:latin typeface="IBM Plex Sans"/>
                <a:ea typeface="IBM Plex Sans"/>
                <a:cs typeface="IBM Plex Sans"/>
                <a:sym typeface="IBM Plex Sans"/>
              </a:endParaRPr>
            </a:p>
            <a:p>
              <a:pPr indent="0" lvl="0" marL="0" marR="0" rtl="0" algn="l">
                <a:lnSpc>
                  <a:spcPct val="110000"/>
                </a:lnSpc>
                <a:spcBef>
                  <a:spcPts val="0"/>
                </a:spcBef>
                <a:spcAft>
                  <a:spcPts val="0"/>
                </a:spcAft>
                <a:buClr>
                  <a:srgbClr val="0F2F49"/>
                </a:buClr>
                <a:buSzPts val="3700"/>
                <a:buFont typeface="IBM Plex Sans"/>
                <a:buNone/>
              </a:pPr>
              <a:r>
                <a:rPr i="0" lang="en-GB" sz="1600" u="none" cap="none" strike="noStrike">
                  <a:solidFill>
                    <a:srgbClr val="0F2F49"/>
                  </a:solidFill>
                  <a:latin typeface="IBM Plex Sans"/>
                  <a:ea typeface="IBM Plex Sans"/>
                  <a:cs typeface="IBM Plex Sans"/>
                  <a:sym typeface="IBM Plex Sans"/>
                </a:rPr>
                <a:t>Authenticity / real life</a:t>
              </a:r>
              <a:endParaRPr sz="1600">
                <a:latin typeface="IBM Plex Sans"/>
                <a:ea typeface="IBM Plex Sans"/>
                <a:cs typeface="IBM Plex Sans"/>
                <a:sym typeface="IBM Plex Sans"/>
              </a:endParaRPr>
            </a:p>
            <a:p>
              <a:pPr indent="0" lvl="0" marL="0" marR="0" rtl="0" algn="l">
                <a:lnSpc>
                  <a:spcPct val="110000"/>
                </a:lnSpc>
                <a:spcBef>
                  <a:spcPts val="0"/>
                </a:spcBef>
                <a:spcAft>
                  <a:spcPts val="0"/>
                </a:spcAft>
                <a:buClr>
                  <a:srgbClr val="0F2F49"/>
                </a:buClr>
                <a:buSzPts val="3700"/>
                <a:buFont typeface="IBM Plex Sans"/>
                <a:buNone/>
              </a:pPr>
              <a:r>
                <a:rPr i="0" lang="en-GB" sz="1600" u="none" cap="none" strike="noStrike">
                  <a:solidFill>
                    <a:srgbClr val="0F2F49"/>
                  </a:solidFill>
                  <a:latin typeface="IBM Plex Sans"/>
                  <a:ea typeface="IBM Plex Sans"/>
                  <a:cs typeface="IBM Plex Sans"/>
                  <a:sym typeface="IBM Plex Sans"/>
                </a:rPr>
                <a:t>Friendly and fresh</a:t>
              </a:r>
              <a:endParaRPr sz="1600">
                <a:latin typeface="IBM Plex Sans"/>
                <a:ea typeface="IBM Plex Sans"/>
                <a:cs typeface="IBM Plex Sans"/>
                <a:sym typeface="IBM Plex Sans"/>
              </a:endParaRPr>
            </a:p>
          </p:txBody>
        </p:sp>
        <p:sp>
          <p:nvSpPr>
            <p:cNvPr id="180" name="Google Shape;180;p19"/>
            <p:cNvSpPr txBox="1"/>
            <p:nvPr/>
          </p:nvSpPr>
          <p:spPr>
            <a:xfrm>
              <a:off x="1869349" y="2501200"/>
              <a:ext cx="1190700" cy="1013400"/>
            </a:xfrm>
            <a:prstGeom prst="rect">
              <a:avLst/>
            </a:prstGeom>
            <a:noFill/>
            <a:ln>
              <a:noFill/>
            </a:ln>
          </p:spPr>
          <p:txBody>
            <a:bodyPr anchorCtr="0" anchor="t" bIns="142900" lIns="142900" spcFirstLastPara="1" rIns="142900" wrap="square" tIns="142900">
              <a:noAutofit/>
            </a:bodyPr>
            <a:lstStyle/>
            <a:p>
              <a:pPr indent="0" lvl="0" marL="0" marR="0" rtl="0" algn="l">
                <a:lnSpc>
                  <a:spcPct val="110000"/>
                </a:lnSpc>
                <a:spcBef>
                  <a:spcPts val="0"/>
                </a:spcBef>
                <a:spcAft>
                  <a:spcPts val="0"/>
                </a:spcAft>
                <a:buClr>
                  <a:srgbClr val="0F2F49"/>
                </a:buClr>
                <a:buSzPts val="3700"/>
                <a:buFont typeface="IBM Plex Sans"/>
                <a:buNone/>
              </a:pPr>
              <a:r>
                <a:rPr b="0" i="0" lang="en-GB" sz="1600" u="none" cap="none" strike="noStrike">
                  <a:solidFill>
                    <a:srgbClr val="0F2F49"/>
                  </a:solidFill>
                  <a:latin typeface="IBM Plex Sans"/>
                  <a:ea typeface="IBM Plex Sans"/>
                  <a:cs typeface="IBM Plex Sans"/>
                  <a:sym typeface="IBM Plex Sans"/>
                </a:rPr>
                <a:t>No black and white or sepia</a:t>
              </a:r>
              <a:endParaRPr sz="1600"/>
            </a:p>
            <a:p>
              <a:pPr indent="0" lvl="0" marL="0" marR="0" rtl="0" algn="l">
                <a:lnSpc>
                  <a:spcPct val="110000"/>
                </a:lnSpc>
                <a:spcBef>
                  <a:spcPts val="0"/>
                </a:spcBef>
                <a:spcAft>
                  <a:spcPts val="0"/>
                </a:spcAft>
                <a:buClr>
                  <a:srgbClr val="0F2F49"/>
                </a:buClr>
                <a:buSzPts val="3700"/>
                <a:buFont typeface="IBM Plex Sans"/>
                <a:buNone/>
              </a:pPr>
              <a:r>
                <a:rPr b="0" i="0" lang="en-GB" sz="1600" u="none" cap="none" strike="noStrike">
                  <a:solidFill>
                    <a:srgbClr val="0F2F49"/>
                  </a:solidFill>
                  <a:latin typeface="IBM Plex Sans"/>
                  <a:ea typeface="IBM Plex Sans"/>
                  <a:cs typeface="IBM Plex Sans"/>
                  <a:sym typeface="IBM Plex Sans"/>
                </a:rPr>
                <a:t>No pictures that are too busy, no unnecessary detail</a:t>
              </a:r>
              <a:endParaRPr sz="1600"/>
            </a:p>
            <a:p>
              <a:pPr indent="0" lvl="0" marL="0" marR="0" rtl="0" algn="l">
                <a:lnSpc>
                  <a:spcPct val="110000"/>
                </a:lnSpc>
                <a:spcBef>
                  <a:spcPts val="0"/>
                </a:spcBef>
                <a:spcAft>
                  <a:spcPts val="0"/>
                </a:spcAft>
                <a:buClr>
                  <a:srgbClr val="0F2F49"/>
                </a:buClr>
                <a:buSzPts val="3700"/>
                <a:buFont typeface="IBM Plex Sans"/>
                <a:buNone/>
              </a:pPr>
              <a:r>
                <a:rPr b="0" i="0" lang="en-GB" sz="1600" u="none" cap="none" strike="noStrike">
                  <a:solidFill>
                    <a:srgbClr val="0F2F49"/>
                  </a:solidFill>
                  <a:latin typeface="IBM Plex Sans"/>
                  <a:ea typeface="IBM Plex Sans"/>
                  <a:cs typeface="IBM Plex Sans"/>
                  <a:sym typeface="IBM Plex Sans"/>
                </a:rPr>
                <a:t>Instead of showing technology show benefits</a:t>
              </a:r>
              <a:endParaRPr sz="1600"/>
            </a:p>
            <a:p>
              <a:pPr indent="0" lvl="0" marL="0" marR="0" rtl="0" algn="l">
                <a:lnSpc>
                  <a:spcPct val="110000"/>
                </a:lnSpc>
                <a:spcBef>
                  <a:spcPts val="0"/>
                </a:spcBef>
                <a:spcAft>
                  <a:spcPts val="0"/>
                </a:spcAft>
                <a:buClr>
                  <a:srgbClr val="0F2F49"/>
                </a:buClr>
                <a:buSzPts val="3700"/>
                <a:buFont typeface="IBM Plex Sans"/>
                <a:buNone/>
              </a:pPr>
              <a:r>
                <a:rPr b="0" i="0" lang="en-GB" sz="1600" u="none" cap="none" strike="noStrike">
                  <a:solidFill>
                    <a:srgbClr val="0F2F49"/>
                  </a:solidFill>
                  <a:latin typeface="IBM Plex Sans"/>
                  <a:ea typeface="IBM Plex Sans"/>
                  <a:cs typeface="IBM Plex Sans"/>
                  <a:sym typeface="IBM Plex Sans"/>
                </a:rPr>
                <a:t>No staged pictures (avoid stock images)</a:t>
              </a:r>
              <a:endParaRPr sz="1600"/>
            </a:p>
            <a:p>
              <a:pPr indent="0" lvl="0" marL="0" marR="0" rtl="0" algn="l">
                <a:lnSpc>
                  <a:spcPct val="110000"/>
                </a:lnSpc>
                <a:spcBef>
                  <a:spcPts val="0"/>
                </a:spcBef>
                <a:spcAft>
                  <a:spcPts val="0"/>
                </a:spcAft>
                <a:buClr>
                  <a:srgbClr val="0F2F49"/>
                </a:buClr>
                <a:buSzPts val="3700"/>
                <a:buFont typeface="IBM Plex Sans"/>
                <a:buNone/>
              </a:pPr>
              <a:r>
                <a:rPr b="0" i="0" lang="en-GB" sz="1600" u="none" cap="none" strike="noStrike">
                  <a:solidFill>
                    <a:srgbClr val="0F2F49"/>
                  </a:solidFill>
                  <a:latin typeface="IBM Plex Sans"/>
                  <a:ea typeface="IBM Plex Sans"/>
                  <a:cs typeface="IBM Plex Sans"/>
                  <a:sym typeface="IBM Plex Sans"/>
                </a:rPr>
                <a:t>No triste, nostalgic or aggressive images</a:t>
              </a:r>
              <a:endParaRPr sz="1600"/>
            </a:p>
          </p:txBody>
        </p:sp>
        <p:cxnSp>
          <p:nvCxnSpPr>
            <p:cNvPr id="181" name="Google Shape;181;p19"/>
            <p:cNvCxnSpPr/>
            <p:nvPr/>
          </p:nvCxnSpPr>
          <p:spPr>
            <a:xfrm rot="10800000">
              <a:off x="1784175" y="2574900"/>
              <a:ext cx="0" cy="879600"/>
            </a:xfrm>
            <a:prstGeom prst="straightConnector1">
              <a:avLst/>
            </a:prstGeom>
            <a:noFill/>
            <a:ln cap="flat" cmpd="sng" w="12700">
              <a:solidFill>
                <a:srgbClr val="000000"/>
              </a:solidFill>
              <a:prstDash val="solid"/>
              <a:miter lim="400000"/>
              <a:headEnd len="sm" w="sm" type="none"/>
              <a:tailEnd len="sm" w="sm" type="none"/>
            </a:ln>
          </p:spPr>
        </p:cxnSp>
        <p:pic>
          <p:nvPicPr>
            <p:cNvPr descr="Bild" id="182" name="Google Shape;182;p19"/>
            <p:cNvPicPr preferRelativeResize="0"/>
            <p:nvPr/>
          </p:nvPicPr>
          <p:blipFill rotWithShape="1">
            <a:blip r:embed="rId2">
              <a:alphaModFix amt="54949"/>
            </a:blip>
            <a:srcRect b="0" l="0" r="0" t="0"/>
            <a:stretch/>
          </p:blipFill>
          <p:spPr>
            <a:xfrm>
              <a:off x="655292" y="1529738"/>
              <a:ext cx="300724" cy="238073"/>
            </a:xfrm>
            <a:prstGeom prst="rect">
              <a:avLst/>
            </a:prstGeom>
            <a:noFill/>
            <a:ln>
              <a:noFill/>
            </a:ln>
          </p:spPr>
        </p:pic>
      </p:grpSp>
      <p:sp>
        <p:nvSpPr>
          <p:cNvPr id="183" name="Google Shape;183;p19"/>
          <p:cNvSpPr txBox="1"/>
          <p:nvPr>
            <p:ph idx="1" type="body"/>
          </p:nvPr>
        </p:nvSpPr>
        <p:spPr>
          <a:xfrm>
            <a:off x="11404533" y="1197133"/>
            <a:ext cx="11705700" cy="10686000"/>
          </a:xfrm>
          <a:prstGeom prst="rect">
            <a:avLst/>
          </a:prstGeom>
        </p:spPr>
        <p:txBody>
          <a:bodyPr anchorCtr="0" anchor="t" bIns="243775" lIns="0" spcFirstLastPara="1" rIns="243775" wrap="square" tIns="243775">
            <a:spAutoFit/>
          </a:bodyPr>
          <a:lstStyle>
            <a:lvl1pPr indent="-406400" lvl="0" marL="457200">
              <a:spcBef>
                <a:spcPts val="0"/>
              </a:spcBef>
              <a:spcAft>
                <a:spcPts val="0"/>
              </a:spcAft>
              <a:buSzPts val="2800"/>
              <a:buChar char="●"/>
              <a:defRPr sz="2800"/>
            </a:lvl1pPr>
            <a:lvl2pPr indent="-406400" lvl="1" marL="914400">
              <a:spcBef>
                <a:spcPts val="0"/>
              </a:spcBef>
              <a:spcAft>
                <a:spcPts val="0"/>
              </a:spcAft>
              <a:buSzPts val="2800"/>
              <a:buChar char="○"/>
              <a:defRPr sz="2800"/>
            </a:lvl2pPr>
            <a:lvl3pPr indent="-406400" lvl="2" marL="1371600">
              <a:spcBef>
                <a:spcPts val="0"/>
              </a:spcBef>
              <a:spcAft>
                <a:spcPts val="0"/>
              </a:spcAft>
              <a:buSzPts val="2800"/>
              <a:buChar char="■"/>
              <a:defRPr sz="2800"/>
            </a:lvl3pPr>
            <a:lvl4pPr indent="-406400" lvl="3" marL="1828800">
              <a:spcBef>
                <a:spcPts val="0"/>
              </a:spcBef>
              <a:spcAft>
                <a:spcPts val="0"/>
              </a:spcAft>
              <a:buSzPts val="2800"/>
              <a:buChar char="●"/>
              <a:defRPr sz="2800"/>
            </a:lvl4pPr>
            <a:lvl5pPr indent="-406400" lvl="4" marL="2286000">
              <a:spcBef>
                <a:spcPts val="0"/>
              </a:spcBef>
              <a:spcAft>
                <a:spcPts val="0"/>
              </a:spcAft>
              <a:buSzPts val="2800"/>
              <a:buChar char="○"/>
              <a:defRPr sz="2800"/>
            </a:lvl5pPr>
            <a:lvl6pPr indent="-406400" lvl="5" marL="2743200">
              <a:spcBef>
                <a:spcPts val="0"/>
              </a:spcBef>
              <a:spcAft>
                <a:spcPts val="0"/>
              </a:spcAft>
              <a:buSzPts val="2800"/>
              <a:buChar char="■"/>
              <a:defRPr sz="2800"/>
            </a:lvl6pPr>
            <a:lvl7pPr indent="-406400" lvl="6" marL="3200400">
              <a:spcBef>
                <a:spcPts val="0"/>
              </a:spcBef>
              <a:spcAft>
                <a:spcPts val="0"/>
              </a:spcAft>
              <a:buSzPts val="2800"/>
              <a:buChar char="●"/>
              <a:defRPr sz="2800"/>
            </a:lvl7pPr>
            <a:lvl8pPr indent="-406400" lvl="7" marL="3657600">
              <a:spcBef>
                <a:spcPts val="0"/>
              </a:spcBef>
              <a:spcAft>
                <a:spcPts val="0"/>
              </a:spcAft>
              <a:buSzPts val="2800"/>
              <a:buChar char="○"/>
              <a:defRPr sz="2800"/>
            </a:lvl8pPr>
            <a:lvl9pPr indent="-406400" lvl="8" marL="4114800">
              <a:spcBef>
                <a:spcPts val="0"/>
              </a:spcBef>
              <a:spcAft>
                <a:spcPts val="0"/>
              </a:spcAft>
              <a:buSzPts val="2800"/>
              <a:buChar char="■"/>
              <a:defRPr sz="2800"/>
            </a:lvl9pPr>
          </a:lstStyle>
          <a:p/>
        </p:txBody>
      </p:sp>
      <p:sp>
        <p:nvSpPr>
          <p:cNvPr id="184" name="Google Shape;184;p19"/>
          <p:cNvSpPr txBox="1"/>
          <p:nvPr>
            <p:ph type="title"/>
          </p:nvPr>
        </p:nvSpPr>
        <p:spPr>
          <a:xfrm>
            <a:off x="1273525" y="8198250"/>
            <a:ext cx="9577200" cy="1527300"/>
          </a:xfrm>
          <a:prstGeom prst="rect">
            <a:avLst/>
          </a:prstGeom>
        </p:spPr>
        <p:txBody>
          <a:bodyPr anchorCtr="0" anchor="ctr" bIns="0" lIns="0" spcFirstLastPara="1" rIns="0" wrap="square" tIns="0">
            <a:spAutoFit/>
          </a:bodyPr>
          <a:lstStyle>
            <a:lvl1pPr lvl="0" rtl="0">
              <a:spcBef>
                <a:spcPts val="0"/>
              </a:spcBef>
              <a:spcAft>
                <a:spcPts val="0"/>
              </a:spcAft>
              <a:buClr>
                <a:schemeClr val="dk2"/>
              </a:buClr>
              <a:buSzPts val="6000"/>
              <a:buFont typeface="Times New Roman"/>
              <a:buNone/>
              <a:defRPr b="1" sz="6000">
                <a:solidFill>
                  <a:schemeClr val="dk2"/>
                </a:solidFill>
                <a:latin typeface="Times New Roman"/>
                <a:ea typeface="Times New Roman"/>
                <a:cs typeface="Times New Roman"/>
                <a:sym typeface="Times New Roman"/>
              </a:defRPr>
            </a:lvl1pPr>
            <a:lvl2pPr lvl="1" rtl="0">
              <a:spcBef>
                <a:spcPts val="0"/>
              </a:spcBef>
              <a:spcAft>
                <a:spcPts val="0"/>
              </a:spcAft>
              <a:buSzPts val="3700"/>
              <a:buNone/>
              <a:defRPr sz="3700">
                <a:latin typeface="IBM Plex Sans"/>
                <a:ea typeface="IBM Plex Sans"/>
                <a:cs typeface="IBM Plex Sans"/>
                <a:sym typeface="IBM Plex Sans"/>
              </a:defRPr>
            </a:lvl2pPr>
            <a:lvl3pPr lvl="2" rtl="0">
              <a:spcBef>
                <a:spcPts val="0"/>
              </a:spcBef>
              <a:spcAft>
                <a:spcPts val="0"/>
              </a:spcAft>
              <a:buSzPts val="3700"/>
              <a:buNone/>
              <a:defRPr sz="3700">
                <a:latin typeface="IBM Plex Sans"/>
                <a:ea typeface="IBM Plex Sans"/>
                <a:cs typeface="IBM Plex Sans"/>
                <a:sym typeface="IBM Plex Sans"/>
              </a:defRPr>
            </a:lvl3pPr>
            <a:lvl4pPr lvl="3" rtl="0">
              <a:spcBef>
                <a:spcPts val="0"/>
              </a:spcBef>
              <a:spcAft>
                <a:spcPts val="0"/>
              </a:spcAft>
              <a:buSzPts val="3700"/>
              <a:buNone/>
              <a:defRPr sz="3700">
                <a:latin typeface="IBM Plex Sans"/>
                <a:ea typeface="IBM Plex Sans"/>
                <a:cs typeface="IBM Plex Sans"/>
                <a:sym typeface="IBM Plex Sans"/>
              </a:defRPr>
            </a:lvl4pPr>
            <a:lvl5pPr lvl="4" rtl="0">
              <a:spcBef>
                <a:spcPts val="0"/>
              </a:spcBef>
              <a:spcAft>
                <a:spcPts val="0"/>
              </a:spcAft>
              <a:buSzPts val="3700"/>
              <a:buNone/>
              <a:defRPr sz="3700">
                <a:latin typeface="IBM Plex Sans"/>
                <a:ea typeface="IBM Plex Sans"/>
                <a:cs typeface="IBM Plex Sans"/>
                <a:sym typeface="IBM Plex Sans"/>
              </a:defRPr>
            </a:lvl5pPr>
            <a:lvl6pPr lvl="5" rtl="0">
              <a:spcBef>
                <a:spcPts val="0"/>
              </a:spcBef>
              <a:spcAft>
                <a:spcPts val="0"/>
              </a:spcAft>
              <a:buSzPts val="3700"/>
              <a:buNone/>
              <a:defRPr sz="3700">
                <a:latin typeface="IBM Plex Sans"/>
                <a:ea typeface="IBM Plex Sans"/>
                <a:cs typeface="IBM Plex Sans"/>
                <a:sym typeface="IBM Plex Sans"/>
              </a:defRPr>
            </a:lvl6pPr>
            <a:lvl7pPr lvl="6" rtl="0">
              <a:spcBef>
                <a:spcPts val="0"/>
              </a:spcBef>
              <a:spcAft>
                <a:spcPts val="0"/>
              </a:spcAft>
              <a:buSzPts val="3700"/>
              <a:buNone/>
              <a:defRPr sz="3700">
                <a:latin typeface="IBM Plex Sans"/>
                <a:ea typeface="IBM Plex Sans"/>
                <a:cs typeface="IBM Plex Sans"/>
                <a:sym typeface="IBM Plex Sans"/>
              </a:defRPr>
            </a:lvl7pPr>
            <a:lvl8pPr lvl="7" rtl="0">
              <a:spcBef>
                <a:spcPts val="0"/>
              </a:spcBef>
              <a:spcAft>
                <a:spcPts val="0"/>
              </a:spcAft>
              <a:buSzPts val="3700"/>
              <a:buNone/>
              <a:defRPr sz="3700">
                <a:latin typeface="IBM Plex Sans"/>
                <a:ea typeface="IBM Plex Sans"/>
                <a:cs typeface="IBM Plex Sans"/>
                <a:sym typeface="IBM Plex Sans"/>
              </a:defRPr>
            </a:lvl8pPr>
            <a:lvl9pPr lvl="8" rtl="0">
              <a:spcBef>
                <a:spcPts val="0"/>
              </a:spcBef>
              <a:spcAft>
                <a:spcPts val="0"/>
              </a:spcAft>
              <a:buSzPts val="3700"/>
              <a:buNone/>
              <a:defRPr sz="3700">
                <a:latin typeface="IBM Plex Sans"/>
                <a:ea typeface="IBM Plex Sans"/>
                <a:cs typeface="IBM Plex Sans"/>
                <a:sym typeface="IBM Plex Sans"/>
              </a:defRPr>
            </a:lvl9pPr>
          </a:lstStyle>
          <a:p/>
        </p:txBody>
      </p:sp>
    </p:spTree>
  </p:cSld>
  <p:clrMapOvr>
    <a:masterClrMapping/>
  </p:clrMapOvr>
  <p:extLst>
    <p:ext uri="{DCECCB84-F9BA-43D5-87BE-67443E8EF086}">
      <p15:sldGuideLst>
        <p15:guide id="1" pos="7184">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s + Icons">
  <p:cSld name="CUSTOM_5">
    <p:spTree>
      <p:nvGrpSpPr>
        <p:cNvPr id="185" name="Shape 185"/>
        <p:cNvGrpSpPr/>
        <p:nvPr/>
      </p:nvGrpSpPr>
      <p:grpSpPr>
        <a:xfrm>
          <a:off x="0" y="0"/>
          <a:ext cx="0" cy="0"/>
          <a:chOff x="0" y="0"/>
          <a:chExt cx="0" cy="0"/>
        </a:xfrm>
      </p:grpSpPr>
      <p:pic>
        <p:nvPicPr>
          <p:cNvPr id="186" name="Google Shape;186;p20"/>
          <p:cNvPicPr preferRelativeResize="0"/>
          <p:nvPr/>
        </p:nvPicPr>
        <p:blipFill rotWithShape="1">
          <a:blip r:embed="rId2">
            <a:alphaModFix amt="20000"/>
          </a:blip>
          <a:srcRect b="20496" l="21752" r="0" t="25279"/>
          <a:stretch/>
        </p:blipFill>
        <p:spPr>
          <a:xfrm rot="10800000">
            <a:off x="-5698" y="-1"/>
            <a:ext cx="24395398" cy="12883201"/>
          </a:xfrm>
          <a:prstGeom prst="rect">
            <a:avLst/>
          </a:prstGeom>
          <a:noFill/>
          <a:ln>
            <a:noFill/>
          </a:ln>
        </p:spPr>
      </p:pic>
      <p:sp>
        <p:nvSpPr>
          <p:cNvPr id="187" name="Google Shape;187;p20"/>
          <p:cNvSpPr txBox="1"/>
          <p:nvPr>
            <p:ph idx="1" type="subTitle"/>
          </p:nvPr>
        </p:nvSpPr>
        <p:spPr>
          <a:xfrm>
            <a:off x="1530467" y="5624533"/>
            <a:ext cx="5048100" cy="1527300"/>
          </a:xfrm>
          <a:prstGeom prst="rect">
            <a:avLst/>
          </a:prstGeom>
        </p:spPr>
        <p:txBody>
          <a:bodyPr anchorCtr="0" anchor="t" bIns="243775" lIns="243775" spcFirstLastPara="1" rIns="243775" wrap="square" tIns="243775">
            <a:noAutofit/>
          </a:bodyPr>
          <a:lstStyle>
            <a:lvl1pPr lvl="0">
              <a:lnSpc>
                <a:spcPct val="115000"/>
              </a:lnSpc>
              <a:spcBef>
                <a:spcPts val="0"/>
              </a:spcBef>
              <a:spcAft>
                <a:spcPts val="0"/>
              </a:spcAft>
              <a:buSzPts val="2800"/>
              <a:buNone/>
              <a:defRPr sz="2800"/>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p:txBody>
      </p:sp>
      <p:sp>
        <p:nvSpPr>
          <p:cNvPr id="188" name="Google Shape;188;p20"/>
          <p:cNvSpPr txBox="1"/>
          <p:nvPr>
            <p:ph idx="2" type="body"/>
          </p:nvPr>
        </p:nvSpPr>
        <p:spPr>
          <a:xfrm>
            <a:off x="1768400" y="7151733"/>
            <a:ext cx="5904000" cy="4132800"/>
          </a:xfrm>
          <a:prstGeom prst="rect">
            <a:avLst/>
          </a:prstGeom>
        </p:spPr>
        <p:txBody>
          <a:bodyPr anchorCtr="0" anchor="t" bIns="243775" lIns="0" spcFirstLastPara="1" rIns="243775" wrap="square" tIns="243775">
            <a:spAutoFit/>
          </a:bodyPr>
          <a:lstStyle>
            <a:lvl1pPr indent="-406400" lvl="0" marL="457200">
              <a:spcBef>
                <a:spcPts val="0"/>
              </a:spcBef>
              <a:spcAft>
                <a:spcPts val="0"/>
              </a:spcAft>
              <a:buSzPts val="2800"/>
              <a:buChar char="●"/>
              <a:defRPr sz="2800"/>
            </a:lvl1pPr>
            <a:lvl2pPr indent="-406400" lvl="1" marL="914400">
              <a:spcBef>
                <a:spcPts val="0"/>
              </a:spcBef>
              <a:spcAft>
                <a:spcPts val="0"/>
              </a:spcAft>
              <a:buSzPts val="2800"/>
              <a:buChar char="○"/>
              <a:defRPr sz="2800"/>
            </a:lvl2pPr>
            <a:lvl3pPr indent="-406400" lvl="2" marL="1371600">
              <a:spcBef>
                <a:spcPts val="0"/>
              </a:spcBef>
              <a:spcAft>
                <a:spcPts val="0"/>
              </a:spcAft>
              <a:buSzPts val="2800"/>
              <a:buChar char="■"/>
              <a:defRPr sz="2800"/>
            </a:lvl3pPr>
            <a:lvl4pPr indent="-406400" lvl="3" marL="1828800">
              <a:spcBef>
                <a:spcPts val="0"/>
              </a:spcBef>
              <a:spcAft>
                <a:spcPts val="0"/>
              </a:spcAft>
              <a:buSzPts val="2800"/>
              <a:buChar char="●"/>
              <a:defRPr sz="2800"/>
            </a:lvl4pPr>
            <a:lvl5pPr indent="-406400" lvl="4" marL="2286000">
              <a:spcBef>
                <a:spcPts val="0"/>
              </a:spcBef>
              <a:spcAft>
                <a:spcPts val="0"/>
              </a:spcAft>
              <a:buSzPts val="2800"/>
              <a:buChar char="○"/>
              <a:defRPr sz="2800"/>
            </a:lvl5pPr>
            <a:lvl6pPr indent="-406400" lvl="5" marL="2743200">
              <a:spcBef>
                <a:spcPts val="0"/>
              </a:spcBef>
              <a:spcAft>
                <a:spcPts val="0"/>
              </a:spcAft>
              <a:buSzPts val="2800"/>
              <a:buChar char="■"/>
              <a:defRPr sz="2800"/>
            </a:lvl6pPr>
            <a:lvl7pPr indent="-406400" lvl="6" marL="3200400">
              <a:spcBef>
                <a:spcPts val="0"/>
              </a:spcBef>
              <a:spcAft>
                <a:spcPts val="0"/>
              </a:spcAft>
              <a:buSzPts val="2800"/>
              <a:buChar char="●"/>
              <a:defRPr sz="2800"/>
            </a:lvl7pPr>
            <a:lvl8pPr indent="-406400" lvl="7" marL="3657600">
              <a:spcBef>
                <a:spcPts val="0"/>
              </a:spcBef>
              <a:spcAft>
                <a:spcPts val="0"/>
              </a:spcAft>
              <a:buSzPts val="2800"/>
              <a:buChar char="○"/>
              <a:defRPr sz="2800"/>
            </a:lvl8pPr>
            <a:lvl9pPr indent="-406400" lvl="8" marL="4114800">
              <a:spcBef>
                <a:spcPts val="0"/>
              </a:spcBef>
              <a:spcAft>
                <a:spcPts val="0"/>
              </a:spcAft>
              <a:buSzPts val="2800"/>
              <a:buChar char="■"/>
              <a:defRPr sz="2800"/>
            </a:lvl9pPr>
          </a:lstStyle>
          <a:p/>
        </p:txBody>
      </p:sp>
      <p:sp>
        <p:nvSpPr>
          <p:cNvPr id="189" name="Google Shape;189;p20"/>
          <p:cNvSpPr txBox="1"/>
          <p:nvPr>
            <p:ph idx="3" type="subTitle"/>
          </p:nvPr>
        </p:nvSpPr>
        <p:spPr>
          <a:xfrm>
            <a:off x="8834967" y="5624533"/>
            <a:ext cx="5048100" cy="1527300"/>
          </a:xfrm>
          <a:prstGeom prst="rect">
            <a:avLst/>
          </a:prstGeom>
        </p:spPr>
        <p:txBody>
          <a:bodyPr anchorCtr="0" anchor="t" bIns="243775" lIns="243775" spcFirstLastPara="1" rIns="243775" wrap="square" tIns="243775">
            <a:noAutofit/>
          </a:bodyPr>
          <a:lstStyle>
            <a:lvl1pPr lvl="0" rtl="0">
              <a:lnSpc>
                <a:spcPct val="115000"/>
              </a:lnSpc>
              <a:spcBef>
                <a:spcPts val="0"/>
              </a:spcBef>
              <a:spcAft>
                <a:spcPts val="0"/>
              </a:spcAft>
              <a:buSzPts val="2800"/>
              <a:buNone/>
              <a:defRPr sz="2800"/>
            </a:lvl1pPr>
            <a:lvl2pPr lvl="1" rtl="0">
              <a:spcBef>
                <a:spcPts val="0"/>
              </a:spcBef>
              <a:spcAft>
                <a:spcPts val="0"/>
              </a:spcAft>
              <a:buSzPts val="2800"/>
              <a:buNone/>
              <a:defRPr sz="2800"/>
            </a:lvl2pPr>
            <a:lvl3pPr lvl="2" rtl="0">
              <a:spcBef>
                <a:spcPts val="0"/>
              </a:spcBef>
              <a:spcAft>
                <a:spcPts val="0"/>
              </a:spcAft>
              <a:buSzPts val="2800"/>
              <a:buNone/>
              <a:defRPr sz="2800"/>
            </a:lvl3pPr>
            <a:lvl4pPr lvl="3" rtl="0">
              <a:spcBef>
                <a:spcPts val="0"/>
              </a:spcBef>
              <a:spcAft>
                <a:spcPts val="0"/>
              </a:spcAft>
              <a:buSzPts val="2800"/>
              <a:buNone/>
              <a:defRPr sz="2800"/>
            </a:lvl4pPr>
            <a:lvl5pPr lvl="4" rtl="0">
              <a:spcBef>
                <a:spcPts val="0"/>
              </a:spcBef>
              <a:spcAft>
                <a:spcPts val="0"/>
              </a:spcAft>
              <a:buSzPts val="2800"/>
              <a:buNone/>
              <a:defRPr sz="2800"/>
            </a:lvl5pPr>
            <a:lvl6pPr lvl="5" rtl="0">
              <a:spcBef>
                <a:spcPts val="0"/>
              </a:spcBef>
              <a:spcAft>
                <a:spcPts val="0"/>
              </a:spcAft>
              <a:buSzPts val="2800"/>
              <a:buNone/>
              <a:defRPr sz="2800"/>
            </a:lvl6pPr>
            <a:lvl7pPr lvl="6" rtl="0">
              <a:spcBef>
                <a:spcPts val="0"/>
              </a:spcBef>
              <a:spcAft>
                <a:spcPts val="0"/>
              </a:spcAft>
              <a:buSzPts val="2800"/>
              <a:buNone/>
              <a:defRPr sz="2800"/>
            </a:lvl7pPr>
            <a:lvl8pPr lvl="7" rtl="0">
              <a:spcBef>
                <a:spcPts val="0"/>
              </a:spcBef>
              <a:spcAft>
                <a:spcPts val="0"/>
              </a:spcAft>
              <a:buSzPts val="2800"/>
              <a:buNone/>
              <a:defRPr sz="2800"/>
            </a:lvl8pPr>
            <a:lvl9pPr lvl="8" rtl="0">
              <a:spcBef>
                <a:spcPts val="0"/>
              </a:spcBef>
              <a:spcAft>
                <a:spcPts val="0"/>
              </a:spcAft>
              <a:buSzPts val="2800"/>
              <a:buNone/>
              <a:defRPr sz="2800"/>
            </a:lvl9pPr>
          </a:lstStyle>
          <a:p/>
        </p:txBody>
      </p:sp>
      <p:sp>
        <p:nvSpPr>
          <p:cNvPr id="190" name="Google Shape;190;p20"/>
          <p:cNvSpPr txBox="1"/>
          <p:nvPr>
            <p:ph idx="4" type="body"/>
          </p:nvPr>
        </p:nvSpPr>
        <p:spPr>
          <a:xfrm>
            <a:off x="9072900" y="7151733"/>
            <a:ext cx="5904000" cy="4132800"/>
          </a:xfrm>
          <a:prstGeom prst="rect">
            <a:avLst/>
          </a:prstGeom>
        </p:spPr>
        <p:txBody>
          <a:bodyPr anchorCtr="0" anchor="t" bIns="243775" lIns="0" spcFirstLastPara="1" rIns="243775" wrap="square" tIns="243775">
            <a:spAutoFit/>
          </a:bodyPr>
          <a:lstStyle>
            <a:lvl1pPr indent="-406400" lvl="0" marL="457200" rtl="0">
              <a:spcBef>
                <a:spcPts val="0"/>
              </a:spcBef>
              <a:spcAft>
                <a:spcPts val="0"/>
              </a:spcAft>
              <a:buSzPts val="2800"/>
              <a:buChar char="●"/>
              <a:defRPr sz="2800"/>
            </a:lvl1pPr>
            <a:lvl2pPr indent="-406400" lvl="1" marL="914400" rtl="0">
              <a:spcBef>
                <a:spcPts val="0"/>
              </a:spcBef>
              <a:spcAft>
                <a:spcPts val="0"/>
              </a:spcAft>
              <a:buSzPts val="2800"/>
              <a:buChar char="○"/>
              <a:defRPr sz="2800"/>
            </a:lvl2pPr>
            <a:lvl3pPr indent="-406400" lvl="2" marL="1371600" rtl="0">
              <a:spcBef>
                <a:spcPts val="0"/>
              </a:spcBef>
              <a:spcAft>
                <a:spcPts val="0"/>
              </a:spcAft>
              <a:buSzPts val="2800"/>
              <a:buChar char="■"/>
              <a:defRPr sz="2800"/>
            </a:lvl3pPr>
            <a:lvl4pPr indent="-406400" lvl="3" marL="1828800" rtl="0">
              <a:spcBef>
                <a:spcPts val="0"/>
              </a:spcBef>
              <a:spcAft>
                <a:spcPts val="0"/>
              </a:spcAft>
              <a:buSzPts val="2800"/>
              <a:buChar char="●"/>
              <a:defRPr sz="2800"/>
            </a:lvl4pPr>
            <a:lvl5pPr indent="-406400" lvl="4" marL="2286000" rtl="0">
              <a:spcBef>
                <a:spcPts val="0"/>
              </a:spcBef>
              <a:spcAft>
                <a:spcPts val="0"/>
              </a:spcAft>
              <a:buSzPts val="2800"/>
              <a:buChar char="○"/>
              <a:defRPr sz="2800"/>
            </a:lvl5pPr>
            <a:lvl6pPr indent="-406400" lvl="5" marL="2743200" rtl="0">
              <a:spcBef>
                <a:spcPts val="0"/>
              </a:spcBef>
              <a:spcAft>
                <a:spcPts val="0"/>
              </a:spcAft>
              <a:buSzPts val="2800"/>
              <a:buChar char="■"/>
              <a:defRPr sz="2800"/>
            </a:lvl6pPr>
            <a:lvl7pPr indent="-406400" lvl="6" marL="3200400" rtl="0">
              <a:spcBef>
                <a:spcPts val="0"/>
              </a:spcBef>
              <a:spcAft>
                <a:spcPts val="0"/>
              </a:spcAft>
              <a:buSzPts val="2800"/>
              <a:buChar char="●"/>
              <a:defRPr sz="2800"/>
            </a:lvl7pPr>
            <a:lvl8pPr indent="-406400" lvl="7" marL="3657600" rtl="0">
              <a:spcBef>
                <a:spcPts val="0"/>
              </a:spcBef>
              <a:spcAft>
                <a:spcPts val="0"/>
              </a:spcAft>
              <a:buSzPts val="2800"/>
              <a:buChar char="○"/>
              <a:defRPr sz="2800"/>
            </a:lvl8pPr>
            <a:lvl9pPr indent="-406400" lvl="8" marL="4114800" rtl="0">
              <a:spcBef>
                <a:spcPts val="0"/>
              </a:spcBef>
              <a:spcAft>
                <a:spcPts val="0"/>
              </a:spcAft>
              <a:buSzPts val="2800"/>
              <a:buChar char="■"/>
              <a:defRPr sz="2800"/>
            </a:lvl9pPr>
          </a:lstStyle>
          <a:p/>
        </p:txBody>
      </p:sp>
      <p:sp>
        <p:nvSpPr>
          <p:cNvPr id="191" name="Google Shape;191;p20"/>
          <p:cNvSpPr txBox="1"/>
          <p:nvPr>
            <p:ph idx="5" type="subTitle"/>
          </p:nvPr>
        </p:nvSpPr>
        <p:spPr>
          <a:xfrm>
            <a:off x="16139533" y="5624533"/>
            <a:ext cx="5048100" cy="1527300"/>
          </a:xfrm>
          <a:prstGeom prst="rect">
            <a:avLst/>
          </a:prstGeom>
        </p:spPr>
        <p:txBody>
          <a:bodyPr anchorCtr="0" anchor="t" bIns="243775" lIns="243775" spcFirstLastPara="1" rIns="243775" wrap="square" tIns="243775">
            <a:noAutofit/>
          </a:bodyPr>
          <a:lstStyle>
            <a:lvl1pPr lvl="0" rtl="0">
              <a:lnSpc>
                <a:spcPct val="115000"/>
              </a:lnSpc>
              <a:spcBef>
                <a:spcPts val="0"/>
              </a:spcBef>
              <a:spcAft>
                <a:spcPts val="0"/>
              </a:spcAft>
              <a:buSzPts val="2800"/>
              <a:buNone/>
              <a:defRPr sz="2800"/>
            </a:lvl1pPr>
            <a:lvl2pPr lvl="1" rtl="0">
              <a:spcBef>
                <a:spcPts val="0"/>
              </a:spcBef>
              <a:spcAft>
                <a:spcPts val="0"/>
              </a:spcAft>
              <a:buSzPts val="2800"/>
              <a:buNone/>
              <a:defRPr sz="2800"/>
            </a:lvl2pPr>
            <a:lvl3pPr lvl="2" rtl="0">
              <a:spcBef>
                <a:spcPts val="0"/>
              </a:spcBef>
              <a:spcAft>
                <a:spcPts val="0"/>
              </a:spcAft>
              <a:buSzPts val="2800"/>
              <a:buNone/>
              <a:defRPr sz="2800"/>
            </a:lvl3pPr>
            <a:lvl4pPr lvl="3" rtl="0">
              <a:spcBef>
                <a:spcPts val="0"/>
              </a:spcBef>
              <a:spcAft>
                <a:spcPts val="0"/>
              </a:spcAft>
              <a:buSzPts val="2800"/>
              <a:buNone/>
              <a:defRPr sz="2800"/>
            </a:lvl4pPr>
            <a:lvl5pPr lvl="4" rtl="0">
              <a:spcBef>
                <a:spcPts val="0"/>
              </a:spcBef>
              <a:spcAft>
                <a:spcPts val="0"/>
              </a:spcAft>
              <a:buSzPts val="2800"/>
              <a:buNone/>
              <a:defRPr sz="2800"/>
            </a:lvl5pPr>
            <a:lvl6pPr lvl="5" rtl="0">
              <a:spcBef>
                <a:spcPts val="0"/>
              </a:spcBef>
              <a:spcAft>
                <a:spcPts val="0"/>
              </a:spcAft>
              <a:buSzPts val="2800"/>
              <a:buNone/>
              <a:defRPr sz="2800"/>
            </a:lvl6pPr>
            <a:lvl7pPr lvl="6" rtl="0">
              <a:spcBef>
                <a:spcPts val="0"/>
              </a:spcBef>
              <a:spcAft>
                <a:spcPts val="0"/>
              </a:spcAft>
              <a:buSzPts val="2800"/>
              <a:buNone/>
              <a:defRPr sz="2800"/>
            </a:lvl7pPr>
            <a:lvl8pPr lvl="7" rtl="0">
              <a:spcBef>
                <a:spcPts val="0"/>
              </a:spcBef>
              <a:spcAft>
                <a:spcPts val="0"/>
              </a:spcAft>
              <a:buSzPts val="2800"/>
              <a:buNone/>
              <a:defRPr sz="2800"/>
            </a:lvl8pPr>
            <a:lvl9pPr lvl="8" rtl="0">
              <a:spcBef>
                <a:spcPts val="0"/>
              </a:spcBef>
              <a:spcAft>
                <a:spcPts val="0"/>
              </a:spcAft>
              <a:buSzPts val="2800"/>
              <a:buNone/>
              <a:defRPr sz="2800"/>
            </a:lvl9pPr>
          </a:lstStyle>
          <a:p/>
        </p:txBody>
      </p:sp>
      <p:sp>
        <p:nvSpPr>
          <p:cNvPr id="192" name="Google Shape;192;p20"/>
          <p:cNvSpPr txBox="1"/>
          <p:nvPr>
            <p:ph idx="6" type="body"/>
          </p:nvPr>
        </p:nvSpPr>
        <p:spPr>
          <a:xfrm>
            <a:off x="16377467" y="7151733"/>
            <a:ext cx="5904000" cy="4132800"/>
          </a:xfrm>
          <a:prstGeom prst="rect">
            <a:avLst/>
          </a:prstGeom>
        </p:spPr>
        <p:txBody>
          <a:bodyPr anchorCtr="0" anchor="t" bIns="243775" lIns="0" spcFirstLastPara="1" rIns="243775" wrap="square" tIns="243775">
            <a:spAutoFit/>
          </a:bodyPr>
          <a:lstStyle>
            <a:lvl1pPr indent="-406400" lvl="0" marL="457200" rtl="0">
              <a:spcBef>
                <a:spcPts val="0"/>
              </a:spcBef>
              <a:spcAft>
                <a:spcPts val="0"/>
              </a:spcAft>
              <a:buSzPts val="2800"/>
              <a:buChar char="●"/>
              <a:defRPr sz="2800"/>
            </a:lvl1pPr>
            <a:lvl2pPr indent="-406400" lvl="1" marL="914400" rtl="0">
              <a:spcBef>
                <a:spcPts val="0"/>
              </a:spcBef>
              <a:spcAft>
                <a:spcPts val="0"/>
              </a:spcAft>
              <a:buSzPts val="2800"/>
              <a:buChar char="○"/>
              <a:defRPr sz="2800"/>
            </a:lvl2pPr>
            <a:lvl3pPr indent="-406400" lvl="2" marL="1371600" rtl="0">
              <a:spcBef>
                <a:spcPts val="0"/>
              </a:spcBef>
              <a:spcAft>
                <a:spcPts val="0"/>
              </a:spcAft>
              <a:buSzPts val="2800"/>
              <a:buChar char="■"/>
              <a:defRPr sz="2800"/>
            </a:lvl3pPr>
            <a:lvl4pPr indent="-406400" lvl="3" marL="1828800" rtl="0">
              <a:spcBef>
                <a:spcPts val="0"/>
              </a:spcBef>
              <a:spcAft>
                <a:spcPts val="0"/>
              </a:spcAft>
              <a:buSzPts val="2800"/>
              <a:buChar char="●"/>
              <a:defRPr sz="2800"/>
            </a:lvl4pPr>
            <a:lvl5pPr indent="-406400" lvl="4" marL="2286000" rtl="0">
              <a:spcBef>
                <a:spcPts val="0"/>
              </a:spcBef>
              <a:spcAft>
                <a:spcPts val="0"/>
              </a:spcAft>
              <a:buSzPts val="2800"/>
              <a:buChar char="○"/>
              <a:defRPr sz="2800"/>
            </a:lvl5pPr>
            <a:lvl6pPr indent="-406400" lvl="5" marL="2743200" rtl="0">
              <a:spcBef>
                <a:spcPts val="0"/>
              </a:spcBef>
              <a:spcAft>
                <a:spcPts val="0"/>
              </a:spcAft>
              <a:buSzPts val="2800"/>
              <a:buChar char="■"/>
              <a:defRPr sz="2800"/>
            </a:lvl6pPr>
            <a:lvl7pPr indent="-406400" lvl="6" marL="3200400" rtl="0">
              <a:spcBef>
                <a:spcPts val="0"/>
              </a:spcBef>
              <a:spcAft>
                <a:spcPts val="0"/>
              </a:spcAft>
              <a:buSzPts val="2800"/>
              <a:buChar char="●"/>
              <a:defRPr sz="2800"/>
            </a:lvl7pPr>
            <a:lvl8pPr indent="-406400" lvl="7" marL="3657600" rtl="0">
              <a:spcBef>
                <a:spcPts val="0"/>
              </a:spcBef>
              <a:spcAft>
                <a:spcPts val="0"/>
              </a:spcAft>
              <a:buSzPts val="2800"/>
              <a:buChar char="○"/>
              <a:defRPr sz="2800"/>
            </a:lvl8pPr>
            <a:lvl9pPr indent="-406400" lvl="8" marL="4114800" rtl="0">
              <a:spcBef>
                <a:spcPts val="0"/>
              </a:spcBef>
              <a:spcAft>
                <a:spcPts val="0"/>
              </a:spcAft>
              <a:buSzPts val="2800"/>
              <a:buChar char="■"/>
              <a:defRPr sz="2800"/>
            </a:lvl9pPr>
          </a:lstStyle>
          <a:p/>
        </p:txBody>
      </p:sp>
      <p:sp>
        <p:nvSpPr>
          <p:cNvPr id="193" name="Google Shape;193;p20"/>
          <p:cNvSpPr txBox="1"/>
          <p:nvPr>
            <p:ph type="title"/>
          </p:nvPr>
        </p:nvSpPr>
        <p:spPr>
          <a:xfrm>
            <a:off x="6269075" y="1086467"/>
            <a:ext cx="12084900" cy="1527300"/>
          </a:xfrm>
          <a:prstGeom prst="rect">
            <a:avLst/>
          </a:prstGeom>
        </p:spPr>
        <p:txBody>
          <a:bodyPr anchorCtr="0" anchor="ctr" bIns="0" lIns="0" spcFirstLastPara="1" rIns="0" wrap="square" tIns="0">
            <a:spAutoFit/>
          </a:bodyPr>
          <a:lstStyle>
            <a:lvl1pPr lvl="0" rtl="0" algn="ctr">
              <a:spcBef>
                <a:spcPts val="0"/>
              </a:spcBef>
              <a:spcAft>
                <a:spcPts val="0"/>
              </a:spcAft>
              <a:buClr>
                <a:schemeClr val="dk2"/>
              </a:buClr>
              <a:buSzPts val="6000"/>
              <a:buFont typeface="Times New Roman"/>
              <a:buNone/>
              <a:defRPr b="1" sz="6000">
                <a:solidFill>
                  <a:schemeClr val="dk2"/>
                </a:solidFill>
                <a:latin typeface="Times New Roman"/>
                <a:ea typeface="Times New Roman"/>
                <a:cs typeface="Times New Roman"/>
                <a:sym typeface="Times New Roman"/>
              </a:defRPr>
            </a:lvl1pPr>
            <a:lvl2pPr lvl="1" rtl="0">
              <a:spcBef>
                <a:spcPts val="0"/>
              </a:spcBef>
              <a:spcAft>
                <a:spcPts val="0"/>
              </a:spcAft>
              <a:buSzPts val="3700"/>
              <a:buNone/>
              <a:defRPr sz="3700">
                <a:latin typeface="IBM Plex Sans"/>
                <a:ea typeface="IBM Plex Sans"/>
                <a:cs typeface="IBM Plex Sans"/>
                <a:sym typeface="IBM Plex Sans"/>
              </a:defRPr>
            </a:lvl2pPr>
            <a:lvl3pPr lvl="2" rtl="0">
              <a:spcBef>
                <a:spcPts val="0"/>
              </a:spcBef>
              <a:spcAft>
                <a:spcPts val="0"/>
              </a:spcAft>
              <a:buSzPts val="3700"/>
              <a:buNone/>
              <a:defRPr sz="3700">
                <a:latin typeface="IBM Plex Sans"/>
                <a:ea typeface="IBM Plex Sans"/>
                <a:cs typeface="IBM Plex Sans"/>
                <a:sym typeface="IBM Plex Sans"/>
              </a:defRPr>
            </a:lvl3pPr>
            <a:lvl4pPr lvl="3" rtl="0">
              <a:spcBef>
                <a:spcPts val="0"/>
              </a:spcBef>
              <a:spcAft>
                <a:spcPts val="0"/>
              </a:spcAft>
              <a:buSzPts val="3700"/>
              <a:buNone/>
              <a:defRPr sz="3700">
                <a:latin typeface="IBM Plex Sans"/>
                <a:ea typeface="IBM Plex Sans"/>
                <a:cs typeface="IBM Plex Sans"/>
                <a:sym typeface="IBM Plex Sans"/>
              </a:defRPr>
            </a:lvl4pPr>
            <a:lvl5pPr lvl="4" rtl="0">
              <a:spcBef>
                <a:spcPts val="0"/>
              </a:spcBef>
              <a:spcAft>
                <a:spcPts val="0"/>
              </a:spcAft>
              <a:buSzPts val="3700"/>
              <a:buNone/>
              <a:defRPr sz="3700">
                <a:latin typeface="IBM Plex Sans"/>
                <a:ea typeface="IBM Plex Sans"/>
                <a:cs typeface="IBM Plex Sans"/>
                <a:sym typeface="IBM Plex Sans"/>
              </a:defRPr>
            </a:lvl5pPr>
            <a:lvl6pPr lvl="5" rtl="0">
              <a:spcBef>
                <a:spcPts val="0"/>
              </a:spcBef>
              <a:spcAft>
                <a:spcPts val="0"/>
              </a:spcAft>
              <a:buSzPts val="3700"/>
              <a:buNone/>
              <a:defRPr sz="3700">
                <a:latin typeface="IBM Plex Sans"/>
                <a:ea typeface="IBM Plex Sans"/>
                <a:cs typeface="IBM Plex Sans"/>
                <a:sym typeface="IBM Plex Sans"/>
              </a:defRPr>
            </a:lvl6pPr>
            <a:lvl7pPr lvl="6" rtl="0">
              <a:spcBef>
                <a:spcPts val="0"/>
              </a:spcBef>
              <a:spcAft>
                <a:spcPts val="0"/>
              </a:spcAft>
              <a:buSzPts val="3700"/>
              <a:buNone/>
              <a:defRPr sz="3700">
                <a:latin typeface="IBM Plex Sans"/>
                <a:ea typeface="IBM Plex Sans"/>
                <a:cs typeface="IBM Plex Sans"/>
                <a:sym typeface="IBM Plex Sans"/>
              </a:defRPr>
            </a:lvl7pPr>
            <a:lvl8pPr lvl="7" rtl="0">
              <a:spcBef>
                <a:spcPts val="0"/>
              </a:spcBef>
              <a:spcAft>
                <a:spcPts val="0"/>
              </a:spcAft>
              <a:buSzPts val="3700"/>
              <a:buNone/>
              <a:defRPr sz="3700">
                <a:latin typeface="IBM Plex Sans"/>
                <a:ea typeface="IBM Plex Sans"/>
                <a:cs typeface="IBM Plex Sans"/>
                <a:sym typeface="IBM Plex Sans"/>
              </a:defRPr>
            </a:lvl8pPr>
            <a:lvl9pPr lvl="8" rtl="0">
              <a:spcBef>
                <a:spcPts val="0"/>
              </a:spcBef>
              <a:spcAft>
                <a:spcPts val="0"/>
              </a:spcAft>
              <a:buSzPts val="3700"/>
              <a:buNone/>
              <a:defRPr sz="3700">
                <a:latin typeface="IBM Plex Sans"/>
                <a:ea typeface="IBM Plex Sans"/>
                <a:cs typeface="IBM Plex Sans"/>
                <a:sym typeface="IBM Plex San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14">
    <p:bg>
      <p:bgPr>
        <a:solidFill>
          <a:schemeClr val="lt2"/>
        </a:solidFill>
      </p:bgPr>
    </p:bg>
    <p:spTree>
      <p:nvGrpSpPr>
        <p:cNvPr id="22" name="Shape 22"/>
        <p:cNvGrpSpPr/>
        <p:nvPr/>
      </p:nvGrpSpPr>
      <p:grpSpPr>
        <a:xfrm>
          <a:off x="0" y="0"/>
          <a:ext cx="0" cy="0"/>
          <a:chOff x="0" y="0"/>
          <a:chExt cx="0" cy="0"/>
        </a:xfrm>
      </p:grpSpPr>
      <p:sp>
        <p:nvSpPr>
          <p:cNvPr id="23" name="Google Shape;23;p3"/>
          <p:cNvSpPr txBox="1"/>
          <p:nvPr>
            <p:ph idx="12" type="sldNum"/>
          </p:nvPr>
        </p:nvSpPr>
        <p:spPr>
          <a:xfrm>
            <a:off x="22317800" y="12870133"/>
            <a:ext cx="1335900" cy="846300"/>
          </a:xfrm>
          <a:prstGeom prst="rect">
            <a:avLst/>
          </a:prstGeom>
        </p:spPr>
        <p:txBody>
          <a:bodyPr anchorCtr="0" anchor="t" bIns="243775" lIns="243775" spcFirstLastPara="1" rIns="243775" wrap="square" tIns="243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24" name="Google Shape;24;p3"/>
          <p:cNvSpPr txBox="1"/>
          <p:nvPr/>
        </p:nvSpPr>
        <p:spPr>
          <a:xfrm>
            <a:off x="11404600" y="1252267"/>
            <a:ext cx="5664000" cy="62556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en-GB" sz="3200">
                <a:solidFill>
                  <a:srgbClr val="260E5A"/>
                </a:solidFill>
                <a:latin typeface="IBM Plex Sans"/>
                <a:ea typeface="IBM Plex Sans"/>
                <a:cs typeface="IBM Plex Sans"/>
                <a:sym typeface="IBM Plex Sans"/>
              </a:rPr>
              <a:t>Use this template as the foundation for your Uberall presentation.</a:t>
            </a:r>
            <a:endParaRPr sz="3200">
              <a:solidFill>
                <a:srgbClr val="260E5A"/>
              </a:solidFill>
              <a:latin typeface="IBM Plex Sans"/>
              <a:ea typeface="IBM Plex Sans"/>
              <a:cs typeface="IBM Plex Sans"/>
              <a:sym typeface="IBM Plex Sans"/>
            </a:endParaRPr>
          </a:p>
          <a:p>
            <a:pPr indent="0" lvl="0" marL="0" rtl="0" algn="l">
              <a:lnSpc>
                <a:spcPct val="115000"/>
              </a:lnSpc>
              <a:spcBef>
                <a:spcPts val="3200"/>
              </a:spcBef>
              <a:spcAft>
                <a:spcPts val="0"/>
              </a:spcAft>
              <a:buNone/>
            </a:pPr>
            <a:r>
              <a:rPr b="1" lang="en-GB" sz="3200">
                <a:solidFill>
                  <a:schemeClr val="dk2"/>
                </a:solidFill>
                <a:latin typeface="IBM Plex Sans"/>
                <a:ea typeface="IBM Plex Sans"/>
                <a:cs typeface="IBM Plex Sans"/>
                <a:sym typeface="IBM Plex Sans"/>
              </a:rPr>
              <a:t>Make a copy to start your own editable presentation!</a:t>
            </a:r>
            <a:endParaRPr b="1" sz="3200">
              <a:solidFill>
                <a:schemeClr val="dk2"/>
              </a:solidFill>
              <a:latin typeface="IBM Plex Sans"/>
              <a:ea typeface="IBM Plex Sans"/>
              <a:cs typeface="IBM Plex Sans"/>
              <a:sym typeface="IBM Plex Sans"/>
            </a:endParaRPr>
          </a:p>
          <a:p>
            <a:pPr indent="0" lvl="0" marL="0" rtl="0" algn="l">
              <a:lnSpc>
                <a:spcPct val="115000"/>
              </a:lnSpc>
              <a:spcBef>
                <a:spcPts val="3200"/>
              </a:spcBef>
              <a:spcAft>
                <a:spcPts val="0"/>
              </a:spcAft>
              <a:buNone/>
            </a:pPr>
            <a:r>
              <a:rPr b="1" lang="en-GB" sz="3200">
                <a:solidFill>
                  <a:schemeClr val="dk2"/>
                </a:solidFill>
                <a:latin typeface="IBM Plex Sans"/>
                <a:ea typeface="IBM Plex Sans"/>
                <a:cs typeface="IBM Plex Sans"/>
                <a:sym typeface="IBM Plex Sans"/>
              </a:rPr>
              <a:t>→</a:t>
            </a:r>
            <a:r>
              <a:rPr b="1" lang="en-GB" sz="3200">
                <a:solidFill>
                  <a:schemeClr val="dk1"/>
                </a:solidFill>
                <a:latin typeface="IBM Plex Sans"/>
                <a:ea typeface="IBM Plex Sans"/>
                <a:cs typeface="IBM Plex Sans"/>
                <a:sym typeface="IBM Plex Sans"/>
              </a:rPr>
              <a:t> </a:t>
            </a:r>
            <a:r>
              <a:rPr lang="en-GB" sz="3200">
                <a:solidFill>
                  <a:schemeClr val="dk1"/>
                </a:solidFill>
                <a:latin typeface="IBM Plex Sans"/>
                <a:ea typeface="IBM Plex Sans"/>
                <a:cs typeface="IBM Plex Sans"/>
                <a:sym typeface="IBM Plex Sans"/>
              </a:rPr>
              <a:t>File </a:t>
            </a:r>
            <a:r>
              <a:rPr b="1" lang="en-GB" sz="3200">
                <a:solidFill>
                  <a:schemeClr val="dk2"/>
                </a:solidFill>
                <a:latin typeface="IBM Plex Sans"/>
                <a:ea typeface="IBM Plex Sans"/>
                <a:cs typeface="IBM Plex Sans"/>
                <a:sym typeface="IBM Plex Sans"/>
              </a:rPr>
              <a:t>→</a:t>
            </a:r>
            <a:r>
              <a:rPr lang="en-GB" sz="3200">
                <a:solidFill>
                  <a:schemeClr val="dk1"/>
                </a:solidFill>
                <a:latin typeface="IBM Plex Sans"/>
                <a:ea typeface="IBM Plex Sans"/>
                <a:cs typeface="IBM Plex Sans"/>
                <a:sym typeface="IBM Plex Sans"/>
              </a:rPr>
              <a:t> Make a copy</a:t>
            </a:r>
            <a:endParaRPr sz="3200">
              <a:solidFill>
                <a:schemeClr val="dk1"/>
              </a:solidFill>
              <a:latin typeface="IBM Plex Sans"/>
              <a:ea typeface="IBM Plex Sans"/>
              <a:cs typeface="IBM Plex Sans"/>
              <a:sym typeface="IBM Plex Sans"/>
            </a:endParaRPr>
          </a:p>
          <a:p>
            <a:pPr indent="0" lvl="0" marL="0" rtl="0" algn="l">
              <a:lnSpc>
                <a:spcPct val="115000"/>
              </a:lnSpc>
              <a:spcBef>
                <a:spcPts val="3200"/>
              </a:spcBef>
              <a:spcAft>
                <a:spcPts val="3200"/>
              </a:spcAft>
              <a:buNone/>
            </a:pPr>
            <a:r>
              <a:rPr lang="en-GB" sz="3200">
                <a:solidFill>
                  <a:schemeClr val="dk1"/>
                </a:solidFill>
                <a:latin typeface="IBM Plex Sans"/>
                <a:ea typeface="IBM Plex Sans"/>
                <a:cs typeface="IBM Plex Sans"/>
                <a:sym typeface="IBM Plex Sans"/>
              </a:rPr>
              <a:t>Then, move your file to where you want it saved on your Drive.</a:t>
            </a:r>
            <a:endParaRPr sz="3200">
              <a:solidFill>
                <a:schemeClr val="dk1"/>
              </a:solidFill>
              <a:latin typeface="IBM Plex Sans"/>
              <a:ea typeface="IBM Plex Sans"/>
              <a:cs typeface="IBM Plex Sans"/>
              <a:sym typeface="IBM Plex Sans"/>
            </a:endParaRPr>
          </a:p>
        </p:txBody>
      </p:sp>
      <p:sp>
        <p:nvSpPr>
          <p:cNvPr id="25" name="Google Shape;25;p3"/>
          <p:cNvSpPr txBox="1"/>
          <p:nvPr/>
        </p:nvSpPr>
        <p:spPr>
          <a:xfrm>
            <a:off x="17446400" y="1745058"/>
            <a:ext cx="5664000" cy="10688400"/>
          </a:xfrm>
          <a:prstGeom prst="rect">
            <a:avLst/>
          </a:prstGeom>
          <a:noFill/>
          <a:ln>
            <a:noFill/>
          </a:ln>
        </p:spPr>
        <p:txBody>
          <a:bodyPr anchorCtr="0" anchor="t" bIns="0" lIns="0" spcFirstLastPara="1" rIns="0" wrap="square" tIns="0">
            <a:spAutoFit/>
          </a:bodyPr>
          <a:lstStyle/>
          <a:p>
            <a:pPr indent="-457200" lvl="0" marL="495300" rtl="0" algn="l">
              <a:lnSpc>
                <a:spcPct val="115000"/>
              </a:lnSpc>
              <a:spcBef>
                <a:spcPts val="0"/>
              </a:spcBef>
              <a:spcAft>
                <a:spcPts val="0"/>
              </a:spcAft>
              <a:buClr>
                <a:schemeClr val="dk2"/>
              </a:buClr>
              <a:buSzPts val="3200"/>
              <a:buFont typeface="IBM Plex Sans"/>
              <a:buChar char="●"/>
            </a:pPr>
            <a:r>
              <a:rPr b="1" lang="en-GB" sz="3200">
                <a:solidFill>
                  <a:srgbClr val="260E5A"/>
                </a:solidFill>
                <a:latin typeface="IBM Plex Sans"/>
                <a:ea typeface="IBM Plex Sans"/>
                <a:cs typeface="IBM Plex Sans"/>
                <a:sym typeface="IBM Plex Sans"/>
              </a:rPr>
              <a:t>Headline</a:t>
            </a:r>
            <a:br>
              <a:rPr lang="en-GB" sz="3200">
                <a:solidFill>
                  <a:srgbClr val="260E5A"/>
                </a:solidFill>
                <a:latin typeface="IBM Plex Sans"/>
                <a:ea typeface="IBM Plex Sans"/>
                <a:cs typeface="IBM Plex Sans"/>
                <a:sym typeface="IBM Plex Sans"/>
              </a:rPr>
            </a:br>
            <a:r>
              <a:rPr lang="en-GB" sz="3200">
                <a:solidFill>
                  <a:srgbClr val="260E5A"/>
                </a:solidFill>
                <a:latin typeface="IBM Plex Sans"/>
                <a:ea typeface="IBM Plex Sans"/>
                <a:cs typeface="IBM Plex Sans"/>
                <a:sym typeface="IBM Plex Sans"/>
              </a:rPr>
              <a:t>Times New Roman, Bold</a:t>
            </a:r>
            <a:br>
              <a:rPr lang="en-GB" sz="3200">
                <a:solidFill>
                  <a:srgbClr val="260E5A"/>
                </a:solidFill>
                <a:latin typeface="IBM Plex Sans"/>
                <a:ea typeface="IBM Plex Sans"/>
                <a:cs typeface="IBM Plex Sans"/>
                <a:sym typeface="IBM Plex Sans"/>
              </a:rPr>
            </a:br>
            <a:r>
              <a:rPr lang="en-GB" sz="3200">
                <a:solidFill>
                  <a:srgbClr val="260E5A"/>
                </a:solidFill>
                <a:latin typeface="IBM Plex Sans"/>
                <a:ea typeface="IBM Plex Sans"/>
                <a:cs typeface="IBM Plex Sans"/>
                <a:sym typeface="IBM Plex Sans"/>
              </a:rPr>
              <a:t>Size: 60 pt</a:t>
            </a:r>
            <a:br>
              <a:rPr lang="en-GB" sz="3200">
                <a:solidFill>
                  <a:srgbClr val="260E5A"/>
                </a:solidFill>
                <a:latin typeface="IBM Plex Sans"/>
                <a:ea typeface="IBM Plex Sans"/>
                <a:cs typeface="IBM Plex Sans"/>
                <a:sym typeface="IBM Plex Sans"/>
              </a:rPr>
            </a:br>
            <a:r>
              <a:rPr lang="en-GB" sz="3200">
                <a:solidFill>
                  <a:srgbClr val="260E5A"/>
                </a:solidFill>
                <a:latin typeface="IBM Plex Sans"/>
                <a:ea typeface="IBM Plex Sans"/>
                <a:cs typeface="IBM Plex Sans"/>
                <a:sym typeface="IBM Plex Sans"/>
              </a:rPr>
              <a:t>Color: </a:t>
            </a:r>
            <a:r>
              <a:rPr lang="en-GB" sz="3200">
                <a:solidFill>
                  <a:schemeClr val="dk2"/>
                </a:solidFill>
                <a:latin typeface="IBM Plex Sans"/>
                <a:ea typeface="IBM Plex Sans"/>
                <a:cs typeface="IBM Plex Sans"/>
                <a:sym typeface="IBM Plex Sans"/>
              </a:rPr>
              <a:t>Ultraviolet</a:t>
            </a:r>
            <a:br>
              <a:rPr lang="en-GB" sz="3200">
                <a:solidFill>
                  <a:srgbClr val="260E5A"/>
                </a:solidFill>
                <a:latin typeface="IBM Plex Sans"/>
                <a:ea typeface="IBM Plex Sans"/>
                <a:cs typeface="IBM Plex Sans"/>
                <a:sym typeface="IBM Plex Sans"/>
              </a:rPr>
            </a:br>
            <a:r>
              <a:rPr lang="en-GB" sz="3200">
                <a:solidFill>
                  <a:srgbClr val="260E5A"/>
                </a:solidFill>
                <a:latin typeface="IBM Plex Sans"/>
                <a:ea typeface="IBM Plex Sans"/>
                <a:cs typeface="IBM Plex Sans"/>
                <a:sym typeface="IBM Plex Sans"/>
              </a:rPr>
              <a:t> </a:t>
            </a:r>
            <a:endParaRPr sz="3200">
              <a:solidFill>
                <a:srgbClr val="260E5A"/>
              </a:solidFill>
              <a:latin typeface="IBM Plex Sans"/>
              <a:ea typeface="IBM Plex Sans"/>
              <a:cs typeface="IBM Plex Sans"/>
              <a:sym typeface="IBM Plex Sans"/>
            </a:endParaRPr>
          </a:p>
          <a:p>
            <a:pPr indent="-457200" lvl="0" marL="495300" rtl="0" algn="l">
              <a:lnSpc>
                <a:spcPct val="115000"/>
              </a:lnSpc>
              <a:spcBef>
                <a:spcPts val="0"/>
              </a:spcBef>
              <a:spcAft>
                <a:spcPts val="0"/>
              </a:spcAft>
              <a:buClr>
                <a:schemeClr val="dk2"/>
              </a:buClr>
              <a:buSzPts val="3200"/>
              <a:buFont typeface="IBM Plex Sans"/>
              <a:buChar char="●"/>
            </a:pPr>
            <a:r>
              <a:rPr b="1" lang="en-GB" sz="3200">
                <a:solidFill>
                  <a:schemeClr val="dk1"/>
                </a:solidFill>
                <a:latin typeface="IBM Plex Sans"/>
                <a:ea typeface="IBM Plex Sans"/>
                <a:cs typeface="IBM Plex Sans"/>
                <a:sym typeface="IBM Plex Sans"/>
              </a:rPr>
              <a:t>Sub-headline</a:t>
            </a:r>
            <a:br>
              <a:rPr lang="en-GB" sz="3200">
                <a:solidFill>
                  <a:schemeClr val="dk1"/>
                </a:solidFill>
                <a:latin typeface="IBM Plex Sans"/>
                <a:ea typeface="IBM Plex Sans"/>
                <a:cs typeface="IBM Plex Sans"/>
                <a:sym typeface="IBM Plex Sans"/>
              </a:rPr>
            </a:br>
            <a:r>
              <a:rPr lang="en-GB" sz="3200">
                <a:solidFill>
                  <a:schemeClr val="dk1"/>
                </a:solidFill>
                <a:latin typeface="IBM Plex Sans"/>
                <a:ea typeface="IBM Plex Sans"/>
                <a:cs typeface="IBM Plex Sans"/>
                <a:sym typeface="IBM Plex Sans"/>
              </a:rPr>
              <a:t>IBM Plex Sans, Bold</a:t>
            </a:r>
            <a:br>
              <a:rPr lang="en-GB" sz="3200">
                <a:solidFill>
                  <a:schemeClr val="dk1"/>
                </a:solidFill>
                <a:latin typeface="IBM Plex Sans"/>
                <a:ea typeface="IBM Plex Sans"/>
                <a:cs typeface="IBM Plex Sans"/>
                <a:sym typeface="IBM Plex Sans"/>
              </a:rPr>
            </a:br>
            <a:r>
              <a:rPr lang="en-GB" sz="3200">
                <a:solidFill>
                  <a:schemeClr val="dk1"/>
                </a:solidFill>
                <a:latin typeface="IBM Plex Sans"/>
                <a:ea typeface="IBM Plex Sans"/>
                <a:cs typeface="IBM Plex Sans"/>
                <a:sym typeface="IBM Plex Sans"/>
              </a:rPr>
              <a:t>Size: 28 pt</a:t>
            </a:r>
            <a:br>
              <a:rPr lang="en-GB" sz="3200">
                <a:solidFill>
                  <a:schemeClr val="dk1"/>
                </a:solidFill>
                <a:latin typeface="IBM Plex Sans"/>
                <a:ea typeface="IBM Plex Sans"/>
                <a:cs typeface="IBM Plex Sans"/>
                <a:sym typeface="IBM Plex Sans"/>
              </a:rPr>
            </a:br>
            <a:r>
              <a:rPr lang="en-GB" sz="3200">
                <a:solidFill>
                  <a:schemeClr val="dk1"/>
                </a:solidFill>
                <a:latin typeface="IBM Plex Sans"/>
                <a:ea typeface="IBM Plex Sans"/>
                <a:cs typeface="IBM Plex Sans"/>
                <a:sym typeface="IBM Plex Sans"/>
              </a:rPr>
              <a:t>Color: Dark Plum</a:t>
            </a:r>
            <a:br>
              <a:rPr lang="en-GB" sz="3200">
                <a:solidFill>
                  <a:schemeClr val="dk1"/>
                </a:solidFill>
                <a:latin typeface="IBM Plex Sans"/>
                <a:ea typeface="IBM Plex Sans"/>
                <a:cs typeface="IBM Plex Sans"/>
                <a:sym typeface="IBM Plex Sans"/>
              </a:rPr>
            </a:br>
            <a:endParaRPr sz="3200">
              <a:solidFill>
                <a:schemeClr val="dk1"/>
              </a:solidFill>
              <a:latin typeface="IBM Plex Sans"/>
              <a:ea typeface="IBM Plex Sans"/>
              <a:cs typeface="IBM Plex Sans"/>
              <a:sym typeface="IBM Plex Sans"/>
            </a:endParaRPr>
          </a:p>
          <a:p>
            <a:pPr indent="-457200" lvl="0" marL="495300" rtl="0" algn="l">
              <a:lnSpc>
                <a:spcPct val="115000"/>
              </a:lnSpc>
              <a:spcBef>
                <a:spcPts val="0"/>
              </a:spcBef>
              <a:spcAft>
                <a:spcPts val="0"/>
              </a:spcAft>
              <a:buClr>
                <a:schemeClr val="dk2"/>
              </a:buClr>
              <a:buSzPts val="3200"/>
              <a:buFont typeface="IBM Plex Sans"/>
              <a:buChar char="●"/>
            </a:pPr>
            <a:r>
              <a:rPr b="1" lang="en-GB" sz="3200">
                <a:solidFill>
                  <a:schemeClr val="dk1"/>
                </a:solidFill>
                <a:latin typeface="IBM Plex Sans"/>
                <a:ea typeface="IBM Plex Sans"/>
                <a:cs typeface="IBM Plex Sans"/>
                <a:sym typeface="IBM Plex Sans"/>
              </a:rPr>
              <a:t>Body text</a:t>
            </a:r>
            <a:br>
              <a:rPr lang="en-GB" sz="3200">
                <a:solidFill>
                  <a:schemeClr val="dk1"/>
                </a:solidFill>
                <a:latin typeface="IBM Plex Sans"/>
                <a:ea typeface="IBM Plex Sans"/>
                <a:cs typeface="IBM Plex Sans"/>
                <a:sym typeface="IBM Plex Sans"/>
              </a:rPr>
            </a:br>
            <a:r>
              <a:rPr lang="en-GB" sz="3200">
                <a:solidFill>
                  <a:schemeClr val="dk1"/>
                </a:solidFill>
                <a:latin typeface="IBM Plex Sans"/>
                <a:ea typeface="IBM Plex Sans"/>
                <a:cs typeface="IBM Plex Sans"/>
                <a:sym typeface="IBM Plex Sans"/>
              </a:rPr>
              <a:t>IBM Plex Sans, Normal</a:t>
            </a:r>
            <a:br>
              <a:rPr lang="en-GB" sz="3200">
                <a:solidFill>
                  <a:schemeClr val="dk1"/>
                </a:solidFill>
                <a:latin typeface="IBM Plex Sans"/>
                <a:ea typeface="IBM Plex Sans"/>
                <a:cs typeface="IBM Plex Sans"/>
                <a:sym typeface="IBM Plex Sans"/>
              </a:rPr>
            </a:br>
            <a:r>
              <a:rPr lang="en-GB" sz="3200">
                <a:solidFill>
                  <a:schemeClr val="dk1"/>
                </a:solidFill>
                <a:latin typeface="IBM Plex Sans"/>
                <a:ea typeface="IBM Plex Sans"/>
                <a:cs typeface="IBM Plex Sans"/>
                <a:sym typeface="IBM Plex Sans"/>
              </a:rPr>
              <a:t>Size: 28 pt</a:t>
            </a:r>
            <a:br>
              <a:rPr lang="en-GB" sz="3200">
                <a:solidFill>
                  <a:schemeClr val="dk1"/>
                </a:solidFill>
                <a:latin typeface="IBM Plex Sans"/>
                <a:ea typeface="IBM Plex Sans"/>
                <a:cs typeface="IBM Plex Sans"/>
                <a:sym typeface="IBM Plex Sans"/>
              </a:rPr>
            </a:br>
            <a:r>
              <a:rPr lang="en-GB" sz="3200">
                <a:solidFill>
                  <a:schemeClr val="dk1"/>
                </a:solidFill>
                <a:latin typeface="IBM Plex Sans"/>
                <a:ea typeface="IBM Plex Sans"/>
                <a:cs typeface="IBM Plex Sans"/>
                <a:sym typeface="IBM Plex Sans"/>
              </a:rPr>
              <a:t>Color: Dark Plum</a:t>
            </a:r>
            <a:br>
              <a:rPr lang="en-GB" sz="3200">
                <a:solidFill>
                  <a:schemeClr val="dk1"/>
                </a:solidFill>
                <a:latin typeface="IBM Plex Sans"/>
                <a:ea typeface="IBM Plex Sans"/>
                <a:cs typeface="IBM Plex Sans"/>
                <a:sym typeface="IBM Plex Sans"/>
              </a:rPr>
            </a:br>
            <a:endParaRPr sz="3200">
              <a:solidFill>
                <a:schemeClr val="dk1"/>
              </a:solidFill>
              <a:latin typeface="IBM Plex Sans"/>
              <a:ea typeface="IBM Plex Sans"/>
              <a:cs typeface="IBM Plex Sans"/>
              <a:sym typeface="IBM Plex Sans"/>
            </a:endParaRPr>
          </a:p>
          <a:p>
            <a:pPr indent="-457200" lvl="0" marL="495300" rtl="0" algn="l">
              <a:lnSpc>
                <a:spcPct val="115000"/>
              </a:lnSpc>
              <a:spcBef>
                <a:spcPts val="0"/>
              </a:spcBef>
              <a:spcAft>
                <a:spcPts val="0"/>
              </a:spcAft>
              <a:buClr>
                <a:schemeClr val="dk2"/>
              </a:buClr>
              <a:buSzPts val="3200"/>
              <a:buFont typeface="IBM Plex Sans"/>
              <a:buChar char="●"/>
            </a:pPr>
            <a:r>
              <a:rPr b="1" lang="en-GB" sz="3200">
                <a:solidFill>
                  <a:schemeClr val="dk1"/>
                </a:solidFill>
                <a:latin typeface="IBM Plex Sans"/>
                <a:ea typeface="IBM Plex Sans"/>
                <a:cs typeface="IBM Plex Sans"/>
                <a:sym typeface="IBM Plex Sans"/>
              </a:rPr>
              <a:t>Footnote</a:t>
            </a:r>
            <a:br>
              <a:rPr lang="en-GB" sz="3200">
                <a:solidFill>
                  <a:schemeClr val="dk1"/>
                </a:solidFill>
                <a:latin typeface="IBM Plex Sans"/>
                <a:ea typeface="IBM Plex Sans"/>
                <a:cs typeface="IBM Plex Sans"/>
                <a:sym typeface="IBM Plex Sans"/>
              </a:rPr>
            </a:br>
            <a:r>
              <a:rPr lang="en-GB" sz="3200">
                <a:solidFill>
                  <a:schemeClr val="dk1"/>
                </a:solidFill>
                <a:latin typeface="IBM Plex Sans"/>
                <a:ea typeface="IBM Plex Sans"/>
                <a:cs typeface="IBM Plex Sans"/>
                <a:sym typeface="IBM Plex Sans"/>
              </a:rPr>
              <a:t>IBM Plex Sans, Italic</a:t>
            </a:r>
            <a:br>
              <a:rPr lang="en-GB" sz="3200">
                <a:solidFill>
                  <a:schemeClr val="dk1"/>
                </a:solidFill>
                <a:latin typeface="IBM Plex Sans"/>
                <a:ea typeface="IBM Plex Sans"/>
                <a:cs typeface="IBM Plex Sans"/>
                <a:sym typeface="IBM Plex Sans"/>
              </a:rPr>
            </a:br>
            <a:r>
              <a:rPr lang="en-GB" sz="3200">
                <a:solidFill>
                  <a:schemeClr val="dk1"/>
                </a:solidFill>
                <a:latin typeface="IBM Plex Sans"/>
                <a:ea typeface="IBM Plex Sans"/>
                <a:cs typeface="IBM Plex Sans"/>
                <a:sym typeface="IBM Plex Sans"/>
              </a:rPr>
              <a:t>Size: 24 pt</a:t>
            </a:r>
            <a:br>
              <a:rPr lang="en-GB" sz="3200">
                <a:solidFill>
                  <a:schemeClr val="dk1"/>
                </a:solidFill>
                <a:latin typeface="IBM Plex Sans"/>
                <a:ea typeface="IBM Plex Sans"/>
                <a:cs typeface="IBM Plex Sans"/>
                <a:sym typeface="IBM Plex Sans"/>
              </a:rPr>
            </a:br>
            <a:r>
              <a:rPr lang="en-GB" sz="3200">
                <a:solidFill>
                  <a:schemeClr val="dk1"/>
                </a:solidFill>
                <a:latin typeface="IBM Plex Sans"/>
                <a:ea typeface="IBM Plex Sans"/>
                <a:cs typeface="IBM Plex Sans"/>
                <a:sym typeface="IBM Plex Sans"/>
              </a:rPr>
              <a:t>Color: </a:t>
            </a:r>
            <a:r>
              <a:rPr lang="en-GB" sz="3200">
                <a:solidFill>
                  <a:srgbClr val="B7B7B7"/>
                </a:solidFill>
                <a:latin typeface="IBM Plex Sans"/>
                <a:ea typeface="IBM Plex Sans"/>
                <a:cs typeface="IBM Plex Sans"/>
                <a:sym typeface="IBM Plex Sans"/>
              </a:rPr>
              <a:t>Light Grey</a:t>
            </a:r>
            <a:endParaRPr sz="3200">
              <a:solidFill>
                <a:srgbClr val="B7B7B7"/>
              </a:solidFill>
              <a:latin typeface="IBM Plex Sans"/>
              <a:ea typeface="IBM Plex Sans"/>
              <a:cs typeface="IBM Plex Sans"/>
              <a:sym typeface="IBM Plex Sans"/>
            </a:endParaRPr>
          </a:p>
        </p:txBody>
      </p:sp>
      <p:sp>
        <p:nvSpPr>
          <p:cNvPr id="26" name="Google Shape;26;p3"/>
          <p:cNvSpPr txBox="1"/>
          <p:nvPr/>
        </p:nvSpPr>
        <p:spPr>
          <a:xfrm>
            <a:off x="17446400" y="1252267"/>
            <a:ext cx="5664000" cy="4926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3200"/>
              </a:spcAft>
              <a:buNone/>
            </a:pPr>
            <a:r>
              <a:rPr b="1" lang="en-GB" sz="3200">
                <a:solidFill>
                  <a:srgbClr val="260E5A"/>
                </a:solidFill>
                <a:latin typeface="IBM Plex Sans"/>
                <a:ea typeface="IBM Plex Sans"/>
                <a:cs typeface="IBM Plex Sans"/>
                <a:sym typeface="IBM Plex Sans"/>
              </a:rPr>
              <a:t>Fonts</a:t>
            </a:r>
            <a:endParaRPr b="1" sz="3200">
              <a:solidFill>
                <a:srgbClr val="260E5A"/>
              </a:solidFill>
              <a:latin typeface="IBM Plex Sans"/>
              <a:ea typeface="IBM Plex Sans"/>
              <a:cs typeface="IBM Plex Sans"/>
              <a:sym typeface="IBM Plex Sans"/>
            </a:endParaRPr>
          </a:p>
        </p:txBody>
      </p:sp>
      <p:pic>
        <p:nvPicPr>
          <p:cNvPr id="27" name="Google Shape;27;p3"/>
          <p:cNvPicPr preferRelativeResize="0"/>
          <p:nvPr/>
        </p:nvPicPr>
        <p:blipFill rotWithShape="1">
          <a:blip r:embed="rId2">
            <a:alphaModFix/>
          </a:blip>
          <a:srcRect b="-18359" l="27544" r="22869" t="20807"/>
          <a:stretch/>
        </p:blipFill>
        <p:spPr>
          <a:xfrm rot="5400000">
            <a:off x="1198850" y="-1198950"/>
            <a:ext cx="7686000" cy="10083900"/>
          </a:xfrm>
          <a:prstGeom prst="flowChartDelay">
            <a:avLst/>
          </a:prstGeom>
          <a:noFill/>
          <a:ln>
            <a:noFill/>
          </a:ln>
        </p:spPr>
      </p:pic>
      <p:sp>
        <p:nvSpPr>
          <p:cNvPr id="28" name="Google Shape;28;p3"/>
          <p:cNvSpPr/>
          <p:nvPr/>
        </p:nvSpPr>
        <p:spPr>
          <a:xfrm>
            <a:off x="3933650" y="313539"/>
            <a:ext cx="5833800" cy="5833800"/>
          </a:xfrm>
          <a:prstGeom prst="octagon">
            <a:avLst>
              <a:gd fmla="val 29289" name="adj"/>
            </a:avLst>
          </a:prstGeom>
          <a:solidFill>
            <a:schemeClr val="accent2"/>
          </a:solidFill>
          <a:ln cap="flat" cmpd="sng" w="9525">
            <a:solidFill>
              <a:srgbClr val="0F2F49"/>
            </a:solidFill>
            <a:prstDash val="solid"/>
            <a:round/>
            <a:headEnd len="sm" w="sm" type="none"/>
            <a:tailEnd len="sm" w="sm" type="none"/>
          </a:ln>
        </p:spPr>
        <p:txBody>
          <a:bodyPr anchorCtr="0" anchor="ctr" bIns="243775" lIns="243775" spcFirstLastPara="1" rIns="243775" wrap="square" tIns="243775">
            <a:noAutofit/>
          </a:bodyPr>
          <a:lstStyle/>
          <a:p>
            <a:pPr indent="0" lvl="0" marL="0" rtl="0" algn="ctr">
              <a:spcBef>
                <a:spcPts val="0"/>
              </a:spcBef>
              <a:spcAft>
                <a:spcPts val="0"/>
              </a:spcAft>
              <a:buNone/>
            </a:pPr>
            <a:r>
              <a:rPr lang="en-GB" sz="3300"/>
              <a:t>INSTRUCTION SLIDES ONLY.</a:t>
            </a:r>
            <a:br>
              <a:rPr lang="en-GB" sz="3300"/>
            </a:br>
            <a:br>
              <a:rPr lang="en-GB" sz="3300"/>
            </a:br>
            <a:r>
              <a:rPr lang="en-GB" sz="3300"/>
              <a:t>NOT FOR EXTERNAL USE.</a:t>
            </a:r>
            <a:endParaRPr sz="3300"/>
          </a:p>
        </p:txBody>
      </p:sp>
      <p:sp>
        <p:nvSpPr>
          <p:cNvPr id="29" name="Google Shape;29;p3"/>
          <p:cNvSpPr txBox="1"/>
          <p:nvPr/>
        </p:nvSpPr>
        <p:spPr>
          <a:xfrm>
            <a:off x="11404600" y="7914591"/>
            <a:ext cx="5664000" cy="38913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3200"/>
              </a:spcAft>
              <a:buNone/>
            </a:pPr>
            <a:r>
              <a:rPr b="1" lang="en-GB" sz="3200">
                <a:solidFill>
                  <a:schemeClr val="dk1"/>
                </a:solidFill>
                <a:latin typeface="IBM Plex Sans"/>
                <a:ea typeface="IBM Plex Sans"/>
                <a:cs typeface="IBM Plex Sans"/>
                <a:sym typeface="IBM Plex Sans"/>
              </a:rPr>
              <a:t>Images</a:t>
            </a:r>
            <a:br>
              <a:rPr b="1" lang="en-GB" sz="3200">
                <a:solidFill>
                  <a:schemeClr val="dk1"/>
                </a:solidFill>
                <a:latin typeface="IBM Plex Sans"/>
                <a:ea typeface="IBM Plex Sans"/>
                <a:cs typeface="IBM Plex Sans"/>
                <a:sym typeface="IBM Plex Sans"/>
              </a:rPr>
            </a:br>
            <a:r>
              <a:rPr lang="en-GB" sz="3200">
                <a:solidFill>
                  <a:schemeClr val="dk1"/>
                </a:solidFill>
                <a:latin typeface="IBM Plex Sans"/>
                <a:ea typeface="IBM Plex Sans"/>
                <a:cs typeface="IBM Plex Sans"/>
                <a:sym typeface="IBM Plex Sans"/>
              </a:rPr>
              <a:t>You can find </a:t>
            </a:r>
            <a:r>
              <a:rPr lang="en-GB" sz="3200" u="sng">
                <a:solidFill>
                  <a:schemeClr val="dk2"/>
                </a:solidFill>
                <a:latin typeface="IBM Plex Sans"/>
                <a:ea typeface="IBM Plex Sans"/>
                <a:cs typeface="IBM Plex Sans"/>
                <a:sym typeface="IBM Plex Sans"/>
                <a:hlinkClick r:id="rId3">
                  <a:extLst>
                    <a:ext uri="{A12FA001-AC4F-418D-AE19-62706E023703}">
                      <ahyp:hlinkClr val="tx"/>
                    </a:ext>
                  </a:extLst>
                </a:hlinkClick>
              </a:rPr>
              <a:t>an image library here.</a:t>
            </a:r>
            <a:br>
              <a:rPr lang="en-GB" sz="3200">
                <a:solidFill>
                  <a:schemeClr val="dk1"/>
                </a:solidFill>
                <a:latin typeface="IBM Plex Sans"/>
                <a:ea typeface="IBM Plex Sans"/>
                <a:cs typeface="IBM Plex Sans"/>
                <a:sym typeface="IBM Plex Sans"/>
              </a:rPr>
            </a:br>
            <a:br>
              <a:rPr lang="en-GB" sz="3200">
                <a:solidFill>
                  <a:schemeClr val="dk1"/>
                </a:solidFill>
                <a:latin typeface="IBM Plex Sans"/>
                <a:ea typeface="IBM Plex Sans"/>
                <a:cs typeface="IBM Plex Sans"/>
                <a:sym typeface="IBM Plex Sans"/>
              </a:rPr>
            </a:br>
            <a:r>
              <a:rPr b="1" lang="en-GB" sz="3200">
                <a:solidFill>
                  <a:schemeClr val="dk1"/>
                </a:solidFill>
                <a:latin typeface="IBM Plex Sans"/>
                <a:ea typeface="IBM Plex Sans"/>
                <a:cs typeface="IBM Plex Sans"/>
                <a:sym typeface="IBM Plex Sans"/>
              </a:rPr>
              <a:t>Icons</a:t>
            </a:r>
            <a:br>
              <a:rPr lang="en-GB" sz="3200">
                <a:solidFill>
                  <a:schemeClr val="dk1"/>
                </a:solidFill>
                <a:latin typeface="IBM Plex Sans"/>
                <a:ea typeface="IBM Plex Sans"/>
                <a:cs typeface="IBM Plex Sans"/>
                <a:sym typeface="IBM Plex Sans"/>
              </a:rPr>
            </a:br>
            <a:r>
              <a:rPr lang="en-GB" sz="3200">
                <a:solidFill>
                  <a:schemeClr val="dk1"/>
                </a:solidFill>
                <a:latin typeface="IBM Plex Sans"/>
                <a:ea typeface="IBM Plex Sans"/>
                <a:cs typeface="IBM Plex Sans"/>
                <a:sym typeface="IBM Plex Sans"/>
              </a:rPr>
              <a:t>There is </a:t>
            </a:r>
            <a:r>
              <a:rPr lang="en-GB" sz="3200" u="sng">
                <a:solidFill>
                  <a:schemeClr val="dk2"/>
                </a:solidFill>
                <a:latin typeface="IBM Plex Sans"/>
                <a:ea typeface="IBM Plex Sans"/>
                <a:cs typeface="IBM Plex Sans"/>
                <a:sym typeface="IBM Plex Sans"/>
                <a:hlinkClick>
                  <a:extLst>
                    <a:ext uri="{A12FA001-AC4F-418D-AE19-62706E023703}">
                      <ahyp:hlinkClr val="tx"/>
                    </a:ext>
                  </a:extLst>
                </a:hlinkClick>
              </a:rPr>
              <a:t>an icon gallery</a:t>
            </a:r>
            <a:r>
              <a:rPr lang="en-GB" sz="3200">
                <a:solidFill>
                  <a:schemeClr val="dk1"/>
                </a:solidFill>
                <a:latin typeface="IBM Plex Sans"/>
                <a:ea typeface="IBM Plex Sans"/>
                <a:cs typeface="IBM Plex Sans"/>
                <a:sym typeface="IBM Plex Sans"/>
              </a:rPr>
              <a:t> at the end of this template.</a:t>
            </a:r>
            <a:endParaRPr sz="3200">
              <a:solidFill>
                <a:schemeClr val="dk1"/>
              </a:solidFill>
              <a:latin typeface="IBM Plex Sans"/>
              <a:ea typeface="IBM Plex Sans"/>
              <a:cs typeface="IBM Plex Sans"/>
              <a:sym typeface="IBM Plex Sans"/>
            </a:endParaRPr>
          </a:p>
        </p:txBody>
      </p:sp>
      <p:sp>
        <p:nvSpPr>
          <p:cNvPr id="30" name="Google Shape;30;p3"/>
          <p:cNvSpPr txBox="1"/>
          <p:nvPr>
            <p:ph idx="2" type="sldNum"/>
          </p:nvPr>
        </p:nvSpPr>
        <p:spPr>
          <a:xfrm>
            <a:off x="22317800" y="12870133"/>
            <a:ext cx="1335900" cy="846300"/>
          </a:xfrm>
          <a:prstGeom prst="rect">
            <a:avLst/>
          </a:prstGeom>
        </p:spPr>
        <p:txBody>
          <a:bodyPr anchorCtr="0" anchor="t" bIns="243775" lIns="243775" spcFirstLastPara="1" rIns="243775" wrap="square" tIns="2437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31" name="Google Shape;31;p3"/>
          <p:cNvSpPr txBox="1"/>
          <p:nvPr/>
        </p:nvSpPr>
        <p:spPr>
          <a:xfrm>
            <a:off x="1273525" y="8887175"/>
            <a:ext cx="9577200" cy="277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6000">
                <a:solidFill>
                  <a:schemeClr val="dk1"/>
                </a:solidFill>
                <a:latin typeface="Times New Roman"/>
                <a:ea typeface="Times New Roman"/>
                <a:cs typeface="Times New Roman"/>
                <a:sym typeface="Times New Roman"/>
              </a:rPr>
              <a:t>How to use Uberall presentation template </a:t>
            </a:r>
            <a:br>
              <a:rPr b="1" lang="en-GB" sz="6000">
                <a:solidFill>
                  <a:schemeClr val="dk1"/>
                </a:solidFill>
                <a:latin typeface="Times New Roman"/>
                <a:ea typeface="Times New Roman"/>
                <a:cs typeface="Times New Roman"/>
                <a:sym typeface="Times New Roman"/>
              </a:rPr>
            </a:br>
            <a:r>
              <a:rPr b="1" lang="en-GB" sz="6000">
                <a:solidFill>
                  <a:schemeClr val="dk1"/>
                </a:solidFill>
                <a:latin typeface="Times New Roman"/>
                <a:ea typeface="Times New Roman"/>
                <a:cs typeface="Times New Roman"/>
                <a:sym typeface="Times New Roman"/>
              </a:rPr>
              <a:t>like a pro</a:t>
            </a:r>
            <a:endParaRPr b="1" sz="600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s">
  <p:cSld name="CUSTOM_5_1">
    <p:spTree>
      <p:nvGrpSpPr>
        <p:cNvPr id="194" name="Shape 194"/>
        <p:cNvGrpSpPr/>
        <p:nvPr/>
      </p:nvGrpSpPr>
      <p:grpSpPr>
        <a:xfrm>
          <a:off x="0" y="0"/>
          <a:ext cx="0" cy="0"/>
          <a:chOff x="0" y="0"/>
          <a:chExt cx="0" cy="0"/>
        </a:xfrm>
      </p:grpSpPr>
      <p:pic>
        <p:nvPicPr>
          <p:cNvPr id="195" name="Google Shape;195;p21"/>
          <p:cNvPicPr preferRelativeResize="0"/>
          <p:nvPr/>
        </p:nvPicPr>
        <p:blipFill rotWithShape="1">
          <a:blip r:embed="rId2">
            <a:alphaModFix amt="20000"/>
          </a:blip>
          <a:srcRect b="20496" l="21752" r="0" t="25279"/>
          <a:stretch/>
        </p:blipFill>
        <p:spPr>
          <a:xfrm rot="10800000">
            <a:off x="-5698" y="-1"/>
            <a:ext cx="24395398" cy="12883201"/>
          </a:xfrm>
          <a:prstGeom prst="rect">
            <a:avLst/>
          </a:prstGeom>
          <a:noFill/>
          <a:ln>
            <a:noFill/>
          </a:ln>
        </p:spPr>
      </p:pic>
      <p:sp>
        <p:nvSpPr>
          <p:cNvPr id="196" name="Google Shape;196;p21"/>
          <p:cNvSpPr txBox="1"/>
          <p:nvPr>
            <p:ph idx="1" type="subTitle"/>
          </p:nvPr>
        </p:nvSpPr>
        <p:spPr>
          <a:xfrm>
            <a:off x="1530467" y="3746000"/>
            <a:ext cx="5048100" cy="1527300"/>
          </a:xfrm>
          <a:prstGeom prst="rect">
            <a:avLst/>
          </a:prstGeom>
        </p:spPr>
        <p:txBody>
          <a:bodyPr anchorCtr="0" anchor="t" bIns="243775" lIns="243775" spcFirstLastPara="1" rIns="243775" wrap="square" tIns="243775">
            <a:noAutofit/>
          </a:bodyPr>
          <a:lstStyle>
            <a:lvl1pPr lvl="0" rtl="0">
              <a:lnSpc>
                <a:spcPct val="115000"/>
              </a:lnSpc>
              <a:spcBef>
                <a:spcPts val="0"/>
              </a:spcBef>
              <a:spcAft>
                <a:spcPts val="0"/>
              </a:spcAft>
              <a:buSzPts val="2800"/>
              <a:buNone/>
              <a:defRPr sz="2800"/>
            </a:lvl1pPr>
            <a:lvl2pPr lvl="1" rtl="0">
              <a:spcBef>
                <a:spcPts val="0"/>
              </a:spcBef>
              <a:spcAft>
                <a:spcPts val="0"/>
              </a:spcAft>
              <a:buSzPts val="2800"/>
              <a:buNone/>
              <a:defRPr sz="2800"/>
            </a:lvl2pPr>
            <a:lvl3pPr lvl="2" rtl="0">
              <a:spcBef>
                <a:spcPts val="0"/>
              </a:spcBef>
              <a:spcAft>
                <a:spcPts val="0"/>
              </a:spcAft>
              <a:buSzPts val="2800"/>
              <a:buNone/>
              <a:defRPr sz="2800"/>
            </a:lvl3pPr>
            <a:lvl4pPr lvl="3" rtl="0">
              <a:spcBef>
                <a:spcPts val="0"/>
              </a:spcBef>
              <a:spcAft>
                <a:spcPts val="0"/>
              </a:spcAft>
              <a:buSzPts val="2800"/>
              <a:buNone/>
              <a:defRPr sz="2800"/>
            </a:lvl4pPr>
            <a:lvl5pPr lvl="4" rtl="0">
              <a:spcBef>
                <a:spcPts val="0"/>
              </a:spcBef>
              <a:spcAft>
                <a:spcPts val="0"/>
              </a:spcAft>
              <a:buSzPts val="2800"/>
              <a:buNone/>
              <a:defRPr sz="2800"/>
            </a:lvl5pPr>
            <a:lvl6pPr lvl="5" rtl="0">
              <a:spcBef>
                <a:spcPts val="0"/>
              </a:spcBef>
              <a:spcAft>
                <a:spcPts val="0"/>
              </a:spcAft>
              <a:buSzPts val="2800"/>
              <a:buNone/>
              <a:defRPr sz="2800"/>
            </a:lvl6pPr>
            <a:lvl7pPr lvl="6" rtl="0">
              <a:spcBef>
                <a:spcPts val="0"/>
              </a:spcBef>
              <a:spcAft>
                <a:spcPts val="0"/>
              </a:spcAft>
              <a:buSzPts val="2800"/>
              <a:buNone/>
              <a:defRPr sz="2800"/>
            </a:lvl7pPr>
            <a:lvl8pPr lvl="7" rtl="0">
              <a:spcBef>
                <a:spcPts val="0"/>
              </a:spcBef>
              <a:spcAft>
                <a:spcPts val="0"/>
              </a:spcAft>
              <a:buSzPts val="2800"/>
              <a:buNone/>
              <a:defRPr sz="2800"/>
            </a:lvl8pPr>
            <a:lvl9pPr lvl="8" rtl="0">
              <a:spcBef>
                <a:spcPts val="0"/>
              </a:spcBef>
              <a:spcAft>
                <a:spcPts val="0"/>
              </a:spcAft>
              <a:buSzPts val="2800"/>
              <a:buNone/>
              <a:defRPr sz="2800"/>
            </a:lvl9pPr>
          </a:lstStyle>
          <a:p/>
        </p:txBody>
      </p:sp>
      <p:sp>
        <p:nvSpPr>
          <p:cNvPr id="197" name="Google Shape;197;p21"/>
          <p:cNvSpPr txBox="1"/>
          <p:nvPr>
            <p:ph idx="2" type="body"/>
          </p:nvPr>
        </p:nvSpPr>
        <p:spPr>
          <a:xfrm>
            <a:off x="1768400" y="5273200"/>
            <a:ext cx="4810500" cy="6488100"/>
          </a:xfrm>
          <a:prstGeom prst="rect">
            <a:avLst/>
          </a:prstGeom>
        </p:spPr>
        <p:txBody>
          <a:bodyPr anchorCtr="0" anchor="t" bIns="243775" lIns="0" spcFirstLastPara="1" rIns="243775" wrap="square" tIns="243775">
            <a:spAutoFit/>
          </a:bodyPr>
          <a:lstStyle>
            <a:lvl1pPr indent="-406400" lvl="0" marL="457200" rtl="0">
              <a:spcBef>
                <a:spcPts val="0"/>
              </a:spcBef>
              <a:spcAft>
                <a:spcPts val="0"/>
              </a:spcAft>
              <a:buSzPts val="2800"/>
              <a:buChar char="●"/>
              <a:defRPr sz="2800"/>
            </a:lvl1pPr>
            <a:lvl2pPr indent="-406400" lvl="1" marL="914400" rtl="0">
              <a:spcBef>
                <a:spcPts val="0"/>
              </a:spcBef>
              <a:spcAft>
                <a:spcPts val="0"/>
              </a:spcAft>
              <a:buSzPts val="2800"/>
              <a:buChar char="○"/>
              <a:defRPr sz="2800"/>
            </a:lvl2pPr>
            <a:lvl3pPr indent="-406400" lvl="2" marL="1371600" rtl="0">
              <a:spcBef>
                <a:spcPts val="0"/>
              </a:spcBef>
              <a:spcAft>
                <a:spcPts val="0"/>
              </a:spcAft>
              <a:buSzPts val="2800"/>
              <a:buChar char="■"/>
              <a:defRPr sz="2800"/>
            </a:lvl3pPr>
            <a:lvl4pPr indent="-406400" lvl="3" marL="1828800" rtl="0">
              <a:spcBef>
                <a:spcPts val="0"/>
              </a:spcBef>
              <a:spcAft>
                <a:spcPts val="0"/>
              </a:spcAft>
              <a:buSzPts val="2800"/>
              <a:buChar char="●"/>
              <a:defRPr sz="2800"/>
            </a:lvl4pPr>
            <a:lvl5pPr indent="-406400" lvl="4" marL="2286000" rtl="0">
              <a:spcBef>
                <a:spcPts val="0"/>
              </a:spcBef>
              <a:spcAft>
                <a:spcPts val="0"/>
              </a:spcAft>
              <a:buSzPts val="2800"/>
              <a:buChar char="○"/>
              <a:defRPr sz="2800"/>
            </a:lvl5pPr>
            <a:lvl6pPr indent="-406400" lvl="5" marL="2743200" rtl="0">
              <a:spcBef>
                <a:spcPts val="0"/>
              </a:spcBef>
              <a:spcAft>
                <a:spcPts val="0"/>
              </a:spcAft>
              <a:buSzPts val="2800"/>
              <a:buChar char="■"/>
              <a:defRPr sz="2800"/>
            </a:lvl6pPr>
            <a:lvl7pPr indent="-406400" lvl="6" marL="3200400" rtl="0">
              <a:spcBef>
                <a:spcPts val="0"/>
              </a:spcBef>
              <a:spcAft>
                <a:spcPts val="0"/>
              </a:spcAft>
              <a:buSzPts val="2800"/>
              <a:buChar char="●"/>
              <a:defRPr sz="2800"/>
            </a:lvl7pPr>
            <a:lvl8pPr indent="-406400" lvl="7" marL="3657600" rtl="0">
              <a:spcBef>
                <a:spcPts val="0"/>
              </a:spcBef>
              <a:spcAft>
                <a:spcPts val="0"/>
              </a:spcAft>
              <a:buSzPts val="2800"/>
              <a:buChar char="○"/>
              <a:defRPr sz="2800"/>
            </a:lvl8pPr>
            <a:lvl9pPr indent="-406400" lvl="8" marL="4114800" rtl="0">
              <a:spcBef>
                <a:spcPts val="0"/>
              </a:spcBef>
              <a:spcAft>
                <a:spcPts val="0"/>
              </a:spcAft>
              <a:buSzPts val="2800"/>
              <a:buChar char="■"/>
              <a:defRPr sz="2800"/>
            </a:lvl9pPr>
          </a:lstStyle>
          <a:p/>
        </p:txBody>
      </p:sp>
      <p:sp>
        <p:nvSpPr>
          <p:cNvPr id="198" name="Google Shape;198;p21"/>
          <p:cNvSpPr txBox="1"/>
          <p:nvPr>
            <p:ph idx="3" type="subTitle"/>
          </p:nvPr>
        </p:nvSpPr>
        <p:spPr>
          <a:xfrm>
            <a:off x="6932132" y="3746000"/>
            <a:ext cx="4810500" cy="1527300"/>
          </a:xfrm>
          <a:prstGeom prst="rect">
            <a:avLst/>
          </a:prstGeom>
        </p:spPr>
        <p:txBody>
          <a:bodyPr anchorCtr="0" anchor="t" bIns="243775" lIns="243775" spcFirstLastPara="1" rIns="243775" wrap="square" tIns="243775">
            <a:noAutofit/>
          </a:bodyPr>
          <a:lstStyle>
            <a:lvl1pPr lvl="0" rtl="0">
              <a:lnSpc>
                <a:spcPct val="115000"/>
              </a:lnSpc>
              <a:spcBef>
                <a:spcPts val="0"/>
              </a:spcBef>
              <a:spcAft>
                <a:spcPts val="0"/>
              </a:spcAft>
              <a:buSzPts val="2800"/>
              <a:buNone/>
              <a:defRPr sz="2800"/>
            </a:lvl1pPr>
            <a:lvl2pPr lvl="1" rtl="0">
              <a:spcBef>
                <a:spcPts val="0"/>
              </a:spcBef>
              <a:spcAft>
                <a:spcPts val="0"/>
              </a:spcAft>
              <a:buSzPts val="2800"/>
              <a:buNone/>
              <a:defRPr sz="2800"/>
            </a:lvl2pPr>
            <a:lvl3pPr lvl="2" rtl="0">
              <a:spcBef>
                <a:spcPts val="0"/>
              </a:spcBef>
              <a:spcAft>
                <a:spcPts val="0"/>
              </a:spcAft>
              <a:buSzPts val="2800"/>
              <a:buNone/>
              <a:defRPr sz="2800"/>
            </a:lvl3pPr>
            <a:lvl4pPr lvl="3" rtl="0">
              <a:spcBef>
                <a:spcPts val="0"/>
              </a:spcBef>
              <a:spcAft>
                <a:spcPts val="0"/>
              </a:spcAft>
              <a:buSzPts val="2800"/>
              <a:buNone/>
              <a:defRPr sz="2800"/>
            </a:lvl4pPr>
            <a:lvl5pPr lvl="4" rtl="0">
              <a:spcBef>
                <a:spcPts val="0"/>
              </a:spcBef>
              <a:spcAft>
                <a:spcPts val="0"/>
              </a:spcAft>
              <a:buSzPts val="2800"/>
              <a:buNone/>
              <a:defRPr sz="2800"/>
            </a:lvl5pPr>
            <a:lvl6pPr lvl="5" rtl="0">
              <a:spcBef>
                <a:spcPts val="0"/>
              </a:spcBef>
              <a:spcAft>
                <a:spcPts val="0"/>
              </a:spcAft>
              <a:buSzPts val="2800"/>
              <a:buNone/>
              <a:defRPr sz="2800"/>
            </a:lvl6pPr>
            <a:lvl7pPr lvl="6" rtl="0">
              <a:spcBef>
                <a:spcPts val="0"/>
              </a:spcBef>
              <a:spcAft>
                <a:spcPts val="0"/>
              </a:spcAft>
              <a:buSzPts val="2800"/>
              <a:buNone/>
              <a:defRPr sz="2800"/>
            </a:lvl7pPr>
            <a:lvl8pPr lvl="7" rtl="0">
              <a:spcBef>
                <a:spcPts val="0"/>
              </a:spcBef>
              <a:spcAft>
                <a:spcPts val="0"/>
              </a:spcAft>
              <a:buSzPts val="2800"/>
              <a:buNone/>
              <a:defRPr sz="2800"/>
            </a:lvl8pPr>
            <a:lvl9pPr lvl="8" rtl="0">
              <a:spcBef>
                <a:spcPts val="0"/>
              </a:spcBef>
              <a:spcAft>
                <a:spcPts val="0"/>
              </a:spcAft>
              <a:buSzPts val="2800"/>
              <a:buNone/>
              <a:defRPr sz="2800"/>
            </a:lvl9pPr>
          </a:lstStyle>
          <a:p/>
        </p:txBody>
      </p:sp>
      <p:sp>
        <p:nvSpPr>
          <p:cNvPr id="199" name="Google Shape;199;p21"/>
          <p:cNvSpPr txBox="1"/>
          <p:nvPr>
            <p:ph idx="4" type="subTitle"/>
          </p:nvPr>
        </p:nvSpPr>
        <p:spPr>
          <a:xfrm>
            <a:off x="12333465" y="3746000"/>
            <a:ext cx="4810500" cy="1527300"/>
          </a:xfrm>
          <a:prstGeom prst="rect">
            <a:avLst/>
          </a:prstGeom>
        </p:spPr>
        <p:txBody>
          <a:bodyPr anchorCtr="0" anchor="t" bIns="243775" lIns="243775" spcFirstLastPara="1" rIns="243775" wrap="square" tIns="243775">
            <a:noAutofit/>
          </a:bodyPr>
          <a:lstStyle>
            <a:lvl1pPr lvl="0" rtl="0">
              <a:lnSpc>
                <a:spcPct val="115000"/>
              </a:lnSpc>
              <a:spcBef>
                <a:spcPts val="0"/>
              </a:spcBef>
              <a:spcAft>
                <a:spcPts val="0"/>
              </a:spcAft>
              <a:buSzPts val="2800"/>
              <a:buNone/>
              <a:defRPr sz="2800"/>
            </a:lvl1pPr>
            <a:lvl2pPr lvl="1" rtl="0">
              <a:spcBef>
                <a:spcPts val="0"/>
              </a:spcBef>
              <a:spcAft>
                <a:spcPts val="0"/>
              </a:spcAft>
              <a:buSzPts val="2800"/>
              <a:buNone/>
              <a:defRPr sz="2800"/>
            </a:lvl2pPr>
            <a:lvl3pPr lvl="2" rtl="0">
              <a:spcBef>
                <a:spcPts val="0"/>
              </a:spcBef>
              <a:spcAft>
                <a:spcPts val="0"/>
              </a:spcAft>
              <a:buSzPts val="2800"/>
              <a:buNone/>
              <a:defRPr sz="2800"/>
            </a:lvl3pPr>
            <a:lvl4pPr lvl="3" rtl="0">
              <a:spcBef>
                <a:spcPts val="0"/>
              </a:spcBef>
              <a:spcAft>
                <a:spcPts val="0"/>
              </a:spcAft>
              <a:buSzPts val="2800"/>
              <a:buNone/>
              <a:defRPr sz="2800"/>
            </a:lvl4pPr>
            <a:lvl5pPr lvl="4" rtl="0">
              <a:spcBef>
                <a:spcPts val="0"/>
              </a:spcBef>
              <a:spcAft>
                <a:spcPts val="0"/>
              </a:spcAft>
              <a:buSzPts val="2800"/>
              <a:buNone/>
              <a:defRPr sz="2800"/>
            </a:lvl5pPr>
            <a:lvl6pPr lvl="5" rtl="0">
              <a:spcBef>
                <a:spcPts val="0"/>
              </a:spcBef>
              <a:spcAft>
                <a:spcPts val="0"/>
              </a:spcAft>
              <a:buSzPts val="2800"/>
              <a:buNone/>
              <a:defRPr sz="2800"/>
            </a:lvl6pPr>
            <a:lvl7pPr lvl="6" rtl="0">
              <a:spcBef>
                <a:spcPts val="0"/>
              </a:spcBef>
              <a:spcAft>
                <a:spcPts val="0"/>
              </a:spcAft>
              <a:buSzPts val="2800"/>
              <a:buNone/>
              <a:defRPr sz="2800"/>
            </a:lvl7pPr>
            <a:lvl8pPr lvl="7" rtl="0">
              <a:spcBef>
                <a:spcPts val="0"/>
              </a:spcBef>
              <a:spcAft>
                <a:spcPts val="0"/>
              </a:spcAft>
              <a:buSzPts val="2800"/>
              <a:buNone/>
              <a:defRPr sz="2800"/>
            </a:lvl8pPr>
            <a:lvl9pPr lvl="8" rtl="0">
              <a:spcBef>
                <a:spcPts val="0"/>
              </a:spcBef>
              <a:spcAft>
                <a:spcPts val="0"/>
              </a:spcAft>
              <a:buSzPts val="2800"/>
              <a:buNone/>
              <a:defRPr sz="2800"/>
            </a:lvl9pPr>
          </a:lstStyle>
          <a:p/>
        </p:txBody>
      </p:sp>
      <p:sp>
        <p:nvSpPr>
          <p:cNvPr id="200" name="Google Shape;200;p21"/>
          <p:cNvSpPr txBox="1"/>
          <p:nvPr>
            <p:ph idx="5" type="subTitle"/>
          </p:nvPr>
        </p:nvSpPr>
        <p:spPr>
          <a:xfrm>
            <a:off x="17734798" y="3746000"/>
            <a:ext cx="4810500" cy="1527300"/>
          </a:xfrm>
          <a:prstGeom prst="rect">
            <a:avLst/>
          </a:prstGeom>
        </p:spPr>
        <p:txBody>
          <a:bodyPr anchorCtr="0" anchor="t" bIns="243775" lIns="243775" spcFirstLastPara="1" rIns="243775" wrap="square" tIns="243775">
            <a:noAutofit/>
          </a:bodyPr>
          <a:lstStyle>
            <a:lvl1pPr lvl="0" rtl="0">
              <a:lnSpc>
                <a:spcPct val="115000"/>
              </a:lnSpc>
              <a:spcBef>
                <a:spcPts val="0"/>
              </a:spcBef>
              <a:spcAft>
                <a:spcPts val="0"/>
              </a:spcAft>
              <a:buSzPts val="2800"/>
              <a:buNone/>
              <a:defRPr sz="2800"/>
            </a:lvl1pPr>
            <a:lvl2pPr lvl="1" rtl="0">
              <a:spcBef>
                <a:spcPts val="0"/>
              </a:spcBef>
              <a:spcAft>
                <a:spcPts val="0"/>
              </a:spcAft>
              <a:buSzPts val="2800"/>
              <a:buNone/>
              <a:defRPr sz="2800"/>
            </a:lvl2pPr>
            <a:lvl3pPr lvl="2" rtl="0">
              <a:spcBef>
                <a:spcPts val="0"/>
              </a:spcBef>
              <a:spcAft>
                <a:spcPts val="0"/>
              </a:spcAft>
              <a:buSzPts val="2800"/>
              <a:buNone/>
              <a:defRPr sz="2800"/>
            </a:lvl3pPr>
            <a:lvl4pPr lvl="3" rtl="0">
              <a:spcBef>
                <a:spcPts val="0"/>
              </a:spcBef>
              <a:spcAft>
                <a:spcPts val="0"/>
              </a:spcAft>
              <a:buSzPts val="2800"/>
              <a:buNone/>
              <a:defRPr sz="2800"/>
            </a:lvl4pPr>
            <a:lvl5pPr lvl="4" rtl="0">
              <a:spcBef>
                <a:spcPts val="0"/>
              </a:spcBef>
              <a:spcAft>
                <a:spcPts val="0"/>
              </a:spcAft>
              <a:buSzPts val="2800"/>
              <a:buNone/>
              <a:defRPr sz="2800"/>
            </a:lvl5pPr>
            <a:lvl6pPr lvl="5" rtl="0">
              <a:spcBef>
                <a:spcPts val="0"/>
              </a:spcBef>
              <a:spcAft>
                <a:spcPts val="0"/>
              </a:spcAft>
              <a:buSzPts val="2800"/>
              <a:buNone/>
              <a:defRPr sz="2800"/>
            </a:lvl6pPr>
            <a:lvl7pPr lvl="6" rtl="0">
              <a:spcBef>
                <a:spcPts val="0"/>
              </a:spcBef>
              <a:spcAft>
                <a:spcPts val="0"/>
              </a:spcAft>
              <a:buSzPts val="2800"/>
              <a:buNone/>
              <a:defRPr sz="2800"/>
            </a:lvl7pPr>
            <a:lvl8pPr lvl="7" rtl="0">
              <a:spcBef>
                <a:spcPts val="0"/>
              </a:spcBef>
              <a:spcAft>
                <a:spcPts val="0"/>
              </a:spcAft>
              <a:buSzPts val="2800"/>
              <a:buNone/>
              <a:defRPr sz="2800"/>
            </a:lvl8pPr>
            <a:lvl9pPr lvl="8" rtl="0">
              <a:spcBef>
                <a:spcPts val="0"/>
              </a:spcBef>
              <a:spcAft>
                <a:spcPts val="0"/>
              </a:spcAft>
              <a:buSzPts val="2800"/>
              <a:buNone/>
              <a:defRPr sz="2800"/>
            </a:lvl9pPr>
          </a:lstStyle>
          <a:p/>
        </p:txBody>
      </p:sp>
      <p:sp>
        <p:nvSpPr>
          <p:cNvPr id="201" name="Google Shape;201;p21"/>
          <p:cNvSpPr txBox="1"/>
          <p:nvPr>
            <p:ph idx="6" type="body"/>
          </p:nvPr>
        </p:nvSpPr>
        <p:spPr>
          <a:xfrm>
            <a:off x="7190200" y="5273200"/>
            <a:ext cx="4810500" cy="6488100"/>
          </a:xfrm>
          <a:prstGeom prst="rect">
            <a:avLst/>
          </a:prstGeom>
        </p:spPr>
        <p:txBody>
          <a:bodyPr anchorCtr="0" anchor="t" bIns="243775" lIns="0" spcFirstLastPara="1" rIns="243775" wrap="square" tIns="243775">
            <a:spAutoFit/>
          </a:bodyPr>
          <a:lstStyle>
            <a:lvl1pPr indent="-406400" lvl="0" marL="457200" rtl="0">
              <a:spcBef>
                <a:spcPts val="0"/>
              </a:spcBef>
              <a:spcAft>
                <a:spcPts val="0"/>
              </a:spcAft>
              <a:buSzPts val="2800"/>
              <a:buChar char="●"/>
              <a:defRPr sz="2800"/>
            </a:lvl1pPr>
            <a:lvl2pPr indent="-406400" lvl="1" marL="914400" rtl="0">
              <a:spcBef>
                <a:spcPts val="0"/>
              </a:spcBef>
              <a:spcAft>
                <a:spcPts val="0"/>
              </a:spcAft>
              <a:buSzPts val="2800"/>
              <a:buChar char="○"/>
              <a:defRPr sz="2800"/>
            </a:lvl2pPr>
            <a:lvl3pPr indent="-406400" lvl="2" marL="1371600" rtl="0">
              <a:spcBef>
                <a:spcPts val="0"/>
              </a:spcBef>
              <a:spcAft>
                <a:spcPts val="0"/>
              </a:spcAft>
              <a:buSzPts val="2800"/>
              <a:buChar char="■"/>
              <a:defRPr sz="2800"/>
            </a:lvl3pPr>
            <a:lvl4pPr indent="-406400" lvl="3" marL="1828800" rtl="0">
              <a:spcBef>
                <a:spcPts val="0"/>
              </a:spcBef>
              <a:spcAft>
                <a:spcPts val="0"/>
              </a:spcAft>
              <a:buSzPts val="2800"/>
              <a:buChar char="●"/>
              <a:defRPr sz="2800"/>
            </a:lvl4pPr>
            <a:lvl5pPr indent="-406400" lvl="4" marL="2286000" rtl="0">
              <a:spcBef>
                <a:spcPts val="0"/>
              </a:spcBef>
              <a:spcAft>
                <a:spcPts val="0"/>
              </a:spcAft>
              <a:buSzPts val="2800"/>
              <a:buChar char="○"/>
              <a:defRPr sz="2800"/>
            </a:lvl5pPr>
            <a:lvl6pPr indent="-406400" lvl="5" marL="2743200" rtl="0">
              <a:spcBef>
                <a:spcPts val="0"/>
              </a:spcBef>
              <a:spcAft>
                <a:spcPts val="0"/>
              </a:spcAft>
              <a:buSzPts val="2800"/>
              <a:buChar char="■"/>
              <a:defRPr sz="2800"/>
            </a:lvl6pPr>
            <a:lvl7pPr indent="-406400" lvl="6" marL="3200400" rtl="0">
              <a:spcBef>
                <a:spcPts val="0"/>
              </a:spcBef>
              <a:spcAft>
                <a:spcPts val="0"/>
              </a:spcAft>
              <a:buSzPts val="2800"/>
              <a:buChar char="●"/>
              <a:defRPr sz="2800"/>
            </a:lvl7pPr>
            <a:lvl8pPr indent="-406400" lvl="7" marL="3657600" rtl="0">
              <a:spcBef>
                <a:spcPts val="0"/>
              </a:spcBef>
              <a:spcAft>
                <a:spcPts val="0"/>
              </a:spcAft>
              <a:buSzPts val="2800"/>
              <a:buChar char="○"/>
              <a:defRPr sz="2800"/>
            </a:lvl8pPr>
            <a:lvl9pPr indent="-406400" lvl="8" marL="4114800" rtl="0">
              <a:spcBef>
                <a:spcPts val="0"/>
              </a:spcBef>
              <a:spcAft>
                <a:spcPts val="0"/>
              </a:spcAft>
              <a:buSzPts val="2800"/>
              <a:buChar char="■"/>
              <a:defRPr sz="2800"/>
            </a:lvl9pPr>
          </a:lstStyle>
          <a:p/>
        </p:txBody>
      </p:sp>
      <p:sp>
        <p:nvSpPr>
          <p:cNvPr id="202" name="Google Shape;202;p21"/>
          <p:cNvSpPr txBox="1"/>
          <p:nvPr>
            <p:ph idx="7" type="body"/>
          </p:nvPr>
        </p:nvSpPr>
        <p:spPr>
          <a:xfrm>
            <a:off x="12612000" y="5273200"/>
            <a:ext cx="4810500" cy="6488100"/>
          </a:xfrm>
          <a:prstGeom prst="rect">
            <a:avLst/>
          </a:prstGeom>
        </p:spPr>
        <p:txBody>
          <a:bodyPr anchorCtr="0" anchor="t" bIns="243775" lIns="0" spcFirstLastPara="1" rIns="243775" wrap="square" tIns="243775">
            <a:spAutoFit/>
          </a:bodyPr>
          <a:lstStyle>
            <a:lvl1pPr indent="-406400" lvl="0" marL="457200" rtl="0">
              <a:spcBef>
                <a:spcPts val="0"/>
              </a:spcBef>
              <a:spcAft>
                <a:spcPts val="0"/>
              </a:spcAft>
              <a:buSzPts val="2800"/>
              <a:buChar char="●"/>
              <a:defRPr sz="2800"/>
            </a:lvl1pPr>
            <a:lvl2pPr indent="-406400" lvl="1" marL="914400" rtl="0">
              <a:spcBef>
                <a:spcPts val="0"/>
              </a:spcBef>
              <a:spcAft>
                <a:spcPts val="0"/>
              </a:spcAft>
              <a:buSzPts val="2800"/>
              <a:buChar char="○"/>
              <a:defRPr sz="2800"/>
            </a:lvl2pPr>
            <a:lvl3pPr indent="-406400" lvl="2" marL="1371600" rtl="0">
              <a:spcBef>
                <a:spcPts val="0"/>
              </a:spcBef>
              <a:spcAft>
                <a:spcPts val="0"/>
              </a:spcAft>
              <a:buSzPts val="2800"/>
              <a:buChar char="■"/>
              <a:defRPr sz="2800"/>
            </a:lvl3pPr>
            <a:lvl4pPr indent="-406400" lvl="3" marL="1828800" rtl="0">
              <a:spcBef>
                <a:spcPts val="0"/>
              </a:spcBef>
              <a:spcAft>
                <a:spcPts val="0"/>
              </a:spcAft>
              <a:buSzPts val="2800"/>
              <a:buChar char="●"/>
              <a:defRPr sz="2800"/>
            </a:lvl4pPr>
            <a:lvl5pPr indent="-406400" lvl="4" marL="2286000" rtl="0">
              <a:spcBef>
                <a:spcPts val="0"/>
              </a:spcBef>
              <a:spcAft>
                <a:spcPts val="0"/>
              </a:spcAft>
              <a:buSzPts val="2800"/>
              <a:buChar char="○"/>
              <a:defRPr sz="2800"/>
            </a:lvl5pPr>
            <a:lvl6pPr indent="-406400" lvl="5" marL="2743200" rtl="0">
              <a:spcBef>
                <a:spcPts val="0"/>
              </a:spcBef>
              <a:spcAft>
                <a:spcPts val="0"/>
              </a:spcAft>
              <a:buSzPts val="2800"/>
              <a:buChar char="■"/>
              <a:defRPr sz="2800"/>
            </a:lvl6pPr>
            <a:lvl7pPr indent="-406400" lvl="6" marL="3200400" rtl="0">
              <a:spcBef>
                <a:spcPts val="0"/>
              </a:spcBef>
              <a:spcAft>
                <a:spcPts val="0"/>
              </a:spcAft>
              <a:buSzPts val="2800"/>
              <a:buChar char="●"/>
              <a:defRPr sz="2800"/>
            </a:lvl7pPr>
            <a:lvl8pPr indent="-406400" lvl="7" marL="3657600" rtl="0">
              <a:spcBef>
                <a:spcPts val="0"/>
              </a:spcBef>
              <a:spcAft>
                <a:spcPts val="0"/>
              </a:spcAft>
              <a:buSzPts val="2800"/>
              <a:buChar char="○"/>
              <a:defRPr sz="2800"/>
            </a:lvl8pPr>
            <a:lvl9pPr indent="-406400" lvl="8" marL="4114800" rtl="0">
              <a:spcBef>
                <a:spcPts val="0"/>
              </a:spcBef>
              <a:spcAft>
                <a:spcPts val="0"/>
              </a:spcAft>
              <a:buSzPts val="2800"/>
              <a:buChar char="■"/>
              <a:defRPr sz="2800"/>
            </a:lvl9pPr>
          </a:lstStyle>
          <a:p/>
        </p:txBody>
      </p:sp>
      <p:sp>
        <p:nvSpPr>
          <p:cNvPr id="203" name="Google Shape;203;p21"/>
          <p:cNvSpPr txBox="1"/>
          <p:nvPr>
            <p:ph idx="8" type="body"/>
          </p:nvPr>
        </p:nvSpPr>
        <p:spPr>
          <a:xfrm>
            <a:off x="18033800" y="5273200"/>
            <a:ext cx="4810500" cy="6488100"/>
          </a:xfrm>
          <a:prstGeom prst="rect">
            <a:avLst/>
          </a:prstGeom>
        </p:spPr>
        <p:txBody>
          <a:bodyPr anchorCtr="0" anchor="t" bIns="243775" lIns="0" spcFirstLastPara="1" rIns="243775" wrap="square" tIns="243775">
            <a:spAutoFit/>
          </a:bodyPr>
          <a:lstStyle>
            <a:lvl1pPr indent="-406400" lvl="0" marL="457200" rtl="0">
              <a:spcBef>
                <a:spcPts val="0"/>
              </a:spcBef>
              <a:spcAft>
                <a:spcPts val="0"/>
              </a:spcAft>
              <a:buSzPts val="2800"/>
              <a:buChar char="●"/>
              <a:defRPr sz="2800"/>
            </a:lvl1pPr>
            <a:lvl2pPr indent="-406400" lvl="1" marL="914400" rtl="0">
              <a:spcBef>
                <a:spcPts val="0"/>
              </a:spcBef>
              <a:spcAft>
                <a:spcPts val="0"/>
              </a:spcAft>
              <a:buSzPts val="2800"/>
              <a:buChar char="○"/>
              <a:defRPr sz="2800"/>
            </a:lvl2pPr>
            <a:lvl3pPr indent="-406400" lvl="2" marL="1371600" rtl="0">
              <a:spcBef>
                <a:spcPts val="0"/>
              </a:spcBef>
              <a:spcAft>
                <a:spcPts val="0"/>
              </a:spcAft>
              <a:buSzPts val="2800"/>
              <a:buChar char="■"/>
              <a:defRPr sz="2800"/>
            </a:lvl3pPr>
            <a:lvl4pPr indent="-406400" lvl="3" marL="1828800" rtl="0">
              <a:spcBef>
                <a:spcPts val="0"/>
              </a:spcBef>
              <a:spcAft>
                <a:spcPts val="0"/>
              </a:spcAft>
              <a:buSzPts val="2800"/>
              <a:buChar char="●"/>
              <a:defRPr sz="2800"/>
            </a:lvl4pPr>
            <a:lvl5pPr indent="-406400" lvl="4" marL="2286000" rtl="0">
              <a:spcBef>
                <a:spcPts val="0"/>
              </a:spcBef>
              <a:spcAft>
                <a:spcPts val="0"/>
              </a:spcAft>
              <a:buSzPts val="2800"/>
              <a:buChar char="○"/>
              <a:defRPr sz="2800"/>
            </a:lvl5pPr>
            <a:lvl6pPr indent="-406400" lvl="5" marL="2743200" rtl="0">
              <a:spcBef>
                <a:spcPts val="0"/>
              </a:spcBef>
              <a:spcAft>
                <a:spcPts val="0"/>
              </a:spcAft>
              <a:buSzPts val="2800"/>
              <a:buChar char="■"/>
              <a:defRPr sz="2800"/>
            </a:lvl6pPr>
            <a:lvl7pPr indent="-406400" lvl="6" marL="3200400" rtl="0">
              <a:spcBef>
                <a:spcPts val="0"/>
              </a:spcBef>
              <a:spcAft>
                <a:spcPts val="0"/>
              </a:spcAft>
              <a:buSzPts val="2800"/>
              <a:buChar char="●"/>
              <a:defRPr sz="2800"/>
            </a:lvl7pPr>
            <a:lvl8pPr indent="-406400" lvl="7" marL="3657600" rtl="0">
              <a:spcBef>
                <a:spcPts val="0"/>
              </a:spcBef>
              <a:spcAft>
                <a:spcPts val="0"/>
              </a:spcAft>
              <a:buSzPts val="2800"/>
              <a:buChar char="○"/>
              <a:defRPr sz="2800"/>
            </a:lvl8pPr>
            <a:lvl9pPr indent="-406400" lvl="8" marL="4114800" rtl="0">
              <a:spcBef>
                <a:spcPts val="0"/>
              </a:spcBef>
              <a:spcAft>
                <a:spcPts val="0"/>
              </a:spcAft>
              <a:buSzPts val="2800"/>
              <a:buChar char="■"/>
              <a:defRPr sz="2800"/>
            </a:lvl9pPr>
          </a:lstStyle>
          <a:p/>
        </p:txBody>
      </p:sp>
      <p:sp>
        <p:nvSpPr>
          <p:cNvPr id="204" name="Google Shape;204;p21"/>
          <p:cNvSpPr txBox="1"/>
          <p:nvPr>
            <p:ph type="title"/>
          </p:nvPr>
        </p:nvSpPr>
        <p:spPr>
          <a:xfrm>
            <a:off x="6269075" y="1086467"/>
            <a:ext cx="12084900" cy="1527300"/>
          </a:xfrm>
          <a:prstGeom prst="rect">
            <a:avLst/>
          </a:prstGeom>
        </p:spPr>
        <p:txBody>
          <a:bodyPr anchorCtr="0" anchor="ctr" bIns="0" lIns="0" spcFirstLastPara="1" rIns="0" wrap="square" tIns="0">
            <a:spAutoFit/>
          </a:bodyPr>
          <a:lstStyle>
            <a:lvl1pPr lvl="0" rtl="0" algn="ctr">
              <a:spcBef>
                <a:spcPts val="0"/>
              </a:spcBef>
              <a:spcAft>
                <a:spcPts val="0"/>
              </a:spcAft>
              <a:buClr>
                <a:schemeClr val="dk2"/>
              </a:buClr>
              <a:buSzPts val="6000"/>
              <a:buFont typeface="Times New Roman"/>
              <a:buNone/>
              <a:defRPr b="1" sz="6000">
                <a:solidFill>
                  <a:schemeClr val="dk2"/>
                </a:solidFill>
                <a:latin typeface="Times New Roman"/>
                <a:ea typeface="Times New Roman"/>
                <a:cs typeface="Times New Roman"/>
                <a:sym typeface="Times New Roman"/>
              </a:defRPr>
            </a:lvl1pPr>
            <a:lvl2pPr lvl="1" rtl="0">
              <a:spcBef>
                <a:spcPts val="0"/>
              </a:spcBef>
              <a:spcAft>
                <a:spcPts val="0"/>
              </a:spcAft>
              <a:buSzPts val="3700"/>
              <a:buNone/>
              <a:defRPr sz="3700">
                <a:latin typeface="IBM Plex Sans"/>
                <a:ea typeface="IBM Plex Sans"/>
                <a:cs typeface="IBM Plex Sans"/>
                <a:sym typeface="IBM Plex Sans"/>
              </a:defRPr>
            </a:lvl2pPr>
            <a:lvl3pPr lvl="2" rtl="0">
              <a:spcBef>
                <a:spcPts val="0"/>
              </a:spcBef>
              <a:spcAft>
                <a:spcPts val="0"/>
              </a:spcAft>
              <a:buSzPts val="3700"/>
              <a:buNone/>
              <a:defRPr sz="3700">
                <a:latin typeface="IBM Plex Sans"/>
                <a:ea typeface="IBM Plex Sans"/>
                <a:cs typeface="IBM Plex Sans"/>
                <a:sym typeface="IBM Plex Sans"/>
              </a:defRPr>
            </a:lvl3pPr>
            <a:lvl4pPr lvl="3" rtl="0">
              <a:spcBef>
                <a:spcPts val="0"/>
              </a:spcBef>
              <a:spcAft>
                <a:spcPts val="0"/>
              </a:spcAft>
              <a:buSzPts val="3700"/>
              <a:buNone/>
              <a:defRPr sz="3700">
                <a:latin typeface="IBM Plex Sans"/>
                <a:ea typeface="IBM Plex Sans"/>
                <a:cs typeface="IBM Plex Sans"/>
                <a:sym typeface="IBM Plex Sans"/>
              </a:defRPr>
            </a:lvl4pPr>
            <a:lvl5pPr lvl="4" rtl="0">
              <a:spcBef>
                <a:spcPts val="0"/>
              </a:spcBef>
              <a:spcAft>
                <a:spcPts val="0"/>
              </a:spcAft>
              <a:buSzPts val="3700"/>
              <a:buNone/>
              <a:defRPr sz="3700">
                <a:latin typeface="IBM Plex Sans"/>
                <a:ea typeface="IBM Plex Sans"/>
                <a:cs typeface="IBM Plex Sans"/>
                <a:sym typeface="IBM Plex Sans"/>
              </a:defRPr>
            </a:lvl5pPr>
            <a:lvl6pPr lvl="5" rtl="0">
              <a:spcBef>
                <a:spcPts val="0"/>
              </a:spcBef>
              <a:spcAft>
                <a:spcPts val="0"/>
              </a:spcAft>
              <a:buSzPts val="3700"/>
              <a:buNone/>
              <a:defRPr sz="3700">
                <a:latin typeface="IBM Plex Sans"/>
                <a:ea typeface="IBM Plex Sans"/>
                <a:cs typeface="IBM Plex Sans"/>
                <a:sym typeface="IBM Plex Sans"/>
              </a:defRPr>
            </a:lvl6pPr>
            <a:lvl7pPr lvl="6" rtl="0">
              <a:spcBef>
                <a:spcPts val="0"/>
              </a:spcBef>
              <a:spcAft>
                <a:spcPts val="0"/>
              </a:spcAft>
              <a:buSzPts val="3700"/>
              <a:buNone/>
              <a:defRPr sz="3700">
                <a:latin typeface="IBM Plex Sans"/>
                <a:ea typeface="IBM Plex Sans"/>
                <a:cs typeface="IBM Plex Sans"/>
                <a:sym typeface="IBM Plex Sans"/>
              </a:defRPr>
            </a:lvl7pPr>
            <a:lvl8pPr lvl="7" rtl="0">
              <a:spcBef>
                <a:spcPts val="0"/>
              </a:spcBef>
              <a:spcAft>
                <a:spcPts val="0"/>
              </a:spcAft>
              <a:buSzPts val="3700"/>
              <a:buNone/>
              <a:defRPr sz="3700">
                <a:latin typeface="IBM Plex Sans"/>
                <a:ea typeface="IBM Plex Sans"/>
                <a:cs typeface="IBM Plex Sans"/>
                <a:sym typeface="IBM Plex Sans"/>
              </a:defRPr>
            </a:lvl8pPr>
            <a:lvl9pPr lvl="8" rtl="0">
              <a:spcBef>
                <a:spcPts val="0"/>
              </a:spcBef>
              <a:spcAft>
                <a:spcPts val="0"/>
              </a:spcAft>
              <a:buSzPts val="3700"/>
              <a:buNone/>
              <a:defRPr sz="3700">
                <a:latin typeface="IBM Plex Sans"/>
                <a:ea typeface="IBM Plex Sans"/>
                <a:cs typeface="IBM Plex Sans"/>
                <a:sym typeface="IBM Plex Sans"/>
              </a:defRPr>
            </a:lvl9pPr>
          </a:lstStyle>
          <a:p/>
        </p:txBody>
      </p:sp>
    </p:spTree>
  </p:cSld>
  <p:clrMapOvr>
    <a:masterClrMapping/>
  </p:clrMapOvr>
  <p:extLst>
    <p:ext uri="{DCECCB84-F9BA-43D5-87BE-67443E8EF086}">
      <p15:sldGuideLst>
        <p15:guide id="1" orient="horz" pos="2570">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s + Icons">
  <p:cSld name="CUSTOM_5_1_1">
    <p:bg>
      <p:bgPr>
        <a:solidFill>
          <a:srgbClr val="FFDABD"/>
        </a:solidFill>
      </p:bgPr>
    </p:bg>
    <p:spTree>
      <p:nvGrpSpPr>
        <p:cNvPr id="205" name="Shape 205"/>
        <p:cNvGrpSpPr/>
        <p:nvPr/>
      </p:nvGrpSpPr>
      <p:grpSpPr>
        <a:xfrm>
          <a:off x="0" y="0"/>
          <a:ext cx="0" cy="0"/>
          <a:chOff x="0" y="0"/>
          <a:chExt cx="0" cy="0"/>
        </a:xfrm>
      </p:grpSpPr>
      <p:sp>
        <p:nvSpPr>
          <p:cNvPr id="206" name="Google Shape;206;p22"/>
          <p:cNvSpPr txBox="1"/>
          <p:nvPr>
            <p:ph idx="1" type="subTitle"/>
          </p:nvPr>
        </p:nvSpPr>
        <p:spPr>
          <a:xfrm>
            <a:off x="1220933" y="7938000"/>
            <a:ext cx="5048100" cy="1527300"/>
          </a:xfrm>
          <a:prstGeom prst="rect">
            <a:avLst/>
          </a:prstGeom>
        </p:spPr>
        <p:txBody>
          <a:bodyPr anchorCtr="0" anchor="t" bIns="243775" lIns="243775" spcFirstLastPara="1" rIns="243775" wrap="square" tIns="243775">
            <a:noAutofit/>
          </a:bodyPr>
          <a:lstStyle>
            <a:lvl1pPr lvl="0" rtl="0" algn="ctr">
              <a:lnSpc>
                <a:spcPct val="115000"/>
              </a:lnSpc>
              <a:spcBef>
                <a:spcPts val="0"/>
              </a:spcBef>
              <a:spcAft>
                <a:spcPts val="0"/>
              </a:spcAft>
              <a:buSzPts val="2800"/>
              <a:buNone/>
              <a:defRPr sz="28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p:txBody>
      </p:sp>
      <p:sp>
        <p:nvSpPr>
          <p:cNvPr id="207" name="Google Shape;207;p22"/>
          <p:cNvSpPr txBox="1"/>
          <p:nvPr>
            <p:ph idx="2" type="body"/>
          </p:nvPr>
        </p:nvSpPr>
        <p:spPr>
          <a:xfrm>
            <a:off x="1458867" y="9397200"/>
            <a:ext cx="4810500" cy="2364000"/>
          </a:xfrm>
          <a:prstGeom prst="rect">
            <a:avLst/>
          </a:prstGeom>
        </p:spPr>
        <p:txBody>
          <a:bodyPr anchorCtr="0" anchor="t" bIns="243775" lIns="0" spcFirstLastPara="1" rIns="243775" wrap="square" tIns="243775">
            <a:spAutoFit/>
          </a:bodyPr>
          <a:lstStyle>
            <a:lvl1pPr indent="-406400" lvl="0" marL="457200" rtl="0" algn="ctr">
              <a:spcBef>
                <a:spcPts val="0"/>
              </a:spcBef>
              <a:spcAft>
                <a:spcPts val="0"/>
              </a:spcAft>
              <a:buSzPts val="2800"/>
              <a:buChar char="●"/>
              <a:defRPr sz="2800"/>
            </a:lvl1pPr>
            <a:lvl2pPr indent="-406400" lvl="1" marL="914400" rtl="0" algn="ctr">
              <a:spcBef>
                <a:spcPts val="0"/>
              </a:spcBef>
              <a:spcAft>
                <a:spcPts val="0"/>
              </a:spcAft>
              <a:buSzPts val="2800"/>
              <a:buChar char="○"/>
              <a:defRPr sz="2800"/>
            </a:lvl2pPr>
            <a:lvl3pPr indent="-406400" lvl="2" marL="1371600" rtl="0" algn="ctr">
              <a:spcBef>
                <a:spcPts val="0"/>
              </a:spcBef>
              <a:spcAft>
                <a:spcPts val="0"/>
              </a:spcAft>
              <a:buSzPts val="2800"/>
              <a:buChar char="■"/>
              <a:defRPr sz="2800"/>
            </a:lvl3pPr>
            <a:lvl4pPr indent="-406400" lvl="3" marL="1828800" rtl="0" algn="ctr">
              <a:spcBef>
                <a:spcPts val="0"/>
              </a:spcBef>
              <a:spcAft>
                <a:spcPts val="0"/>
              </a:spcAft>
              <a:buSzPts val="2800"/>
              <a:buChar char="●"/>
              <a:defRPr sz="2800"/>
            </a:lvl4pPr>
            <a:lvl5pPr indent="-406400" lvl="4" marL="2286000" rtl="0" algn="ctr">
              <a:spcBef>
                <a:spcPts val="0"/>
              </a:spcBef>
              <a:spcAft>
                <a:spcPts val="0"/>
              </a:spcAft>
              <a:buSzPts val="2800"/>
              <a:buChar char="○"/>
              <a:defRPr sz="2800"/>
            </a:lvl5pPr>
            <a:lvl6pPr indent="-406400" lvl="5" marL="2743200" rtl="0" algn="ctr">
              <a:spcBef>
                <a:spcPts val="0"/>
              </a:spcBef>
              <a:spcAft>
                <a:spcPts val="0"/>
              </a:spcAft>
              <a:buSzPts val="2800"/>
              <a:buChar char="■"/>
              <a:defRPr sz="2800"/>
            </a:lvl6pPr>
            <a:lvl7pPr indent="-406400" lvl="6" marL="3200400" rtl="0" algn="ctr">
              <a:spcBef>
                <a:spcPts val="0"/>
              </a:spcBef>
              <a:spcAft>
                <a:spcPts val="0"/>
              </a:spcAft>
              <a:buSzPts val="2800"/>
              <a:buChar char="●"/>
              <a:defRPr sz="2800"/>
            </a:lvl7pPr>
            <a:lvl8pPr indent="-406400" lvl="7" marL="3657600" rtl="0" algn="ctr">
              <a:spcBef>
                <a:spcPts val="0"/>
              </a:spcBef>
              <a:spcAft>
                <a:spcPts val="0"/>
              </a:spcAft>
              <a:buSzPts val="2800"/>
              <a:buChar char="○"/>
              <a:defRPr sz="2800"/>
            </a:lvl8pPr>
            <a:lvl9pPr indent="-406400" lvl="8" marL="4114800" rtl="0" algn="ctr">
              <a:spcBef>
                <a:spcPts val="0"/>
              </a:spcBef>
              <a:spcAft>
                <a:spcPts val="0"/>
              </a:spcAft>
              <a:buSzPts val="2800"/>
              <a:buChar char="■"/>
              <a:defRPr sz="2800"/>
            </a:lvl9pPr>
          </a:lstStyle>
          <a:p/>
        </p:txBody>
      </p:sp>
      <p:pic>
        <p:nvPicPr>
          <p:cNvPr id="208" name="Google Shape;208;p22"/>
          <p:cNvPicPr preferRelativeResize="0"/>
          <p:nvPr/>
        </p:nvPicPr>
        <p:blipFill>
          <a:blip r:embed="rId2">
            <a:alphaModFix/>
          </a:blip>
          <a:stretch>
            <a:fillRect/>
          </a:stretch>
        </p:blipFill>
        <p:spPr>
          <a:xfrm>
            <a:off x="1933267" y="4017267"/>
            <a:ext cx="3623033" cy="3530466"/>
          </a:xfrm>
          <a:prstGeom prst="rect">
            <a:avLst/>
          </a:prstGeom>
          <a:noFill/>
          <a:ln>
            <a:noFill/>
          </a:ln>
        </p:spPr>
      </p:pic>
      <p:pic>
        <p:nvPicPr>
          <p:cNvPr id="209" name="Google Shape;209;p22"/>
          <p:cNvPicPr preferRelativeResize="0"/>
          <p:nvPr/>
        </p:nvPicPr>
        <p:blipFill>
          <a:blip r:embed="rId2">
            <a:alphaModFix/>
          </a:blip>
          <a:stretch>
            <a:fillRect/>
          </a:stretch>
        </p:blipFill>
        <p:spPr>
          <a:xfrm>
            <a:off x="7564367" y="4017267"/>
            <a:ext cx="3623033" cy="3530466"/>
          </a:xfrm>
          <a:prstGeom prst="rect">
            <a:avLst/>
          </a:prstGeom>
          <a:noFill/>
          <a:ln>
            <a:noFill/>
          </a:ln>
        </p:spPr>
      </p:pic>
      <p:pic>
        <p:nvPicPr>
          <p:cNvPr id="210" name="Google Shape;210;p22"/>
          <p:cNvPicPr preferRelativeResize="0"/>
          <p:nvPr/>
        </p:nvPicPr>
        <p:blipFill>
          <a:blip r:embed="rId2">
            <a:alphaModFix/>
          </a:blip>
          <a:stretch>
            <a:fillRect/>
          </a:stretch>
        </p:blipFill>
        <p:spPr>
          <a:xfrm>
            <a:off x="13110767" y="4017267"/>
            <a:ext cx="3623033" cy="3530466"/>
          </a:xfrm>
          <a:prstGeom prst="rect">
            <a:avLst/>
          </a:prstGeom>
          <a:noFill/>
          <a:ln>
            <a:noFill/>
          </a:ln>
        </p:spPr>
      </p:pic>
      <p:pic>
        <p:nvPicPr>
          <p:cNvPr id="211" name="Google Shape;211;p22"/>
          <p:cNvPicPr preferRelativeResize="0"/>
          <p:nvPr/>
        </p:nvPicPr>
        <p:blipFill>
          <a:blip r:embed="rId2">
            <a:alphaModFix/>
          </a:blip>
          <a:stretch>
            <a:fillRect/>
          </a:stretch>
        </p:blipFill>
        <p:spPr>
          <a:xfrm>
            <a:off x="18826933" y="4017267"/>
            <a:ext cx="3623033" cy="3530466"/>
          </a:xfrm>
          <a:prstGeom prst="rect">
            <a:avLst/>
          </a:prstGeom>
          <a:noFill/>
          <a:ln>
            <a:noFill/>
          </a:ln>
        </p:spPr>
      </p:pic>
      <p:sp>
        <p:nvSpPr>
          <p:cNvPr id="212" name="Google Shape;212;p22"/>
          <p:cNvSpPr/>
          <p:nvPr/>
        </p:nvSpPr>
        <p:spPr>
          <a:xfrm>
            <a:off x="2492298" y="4609379"/>
            <a:ext cx="2506500" cy="2506500"/>
          </a:xfrm>
          <a:prstGeom prst="ellipse">
            <a:avLst/>
          </a:prstGeom>
          <a:solidFill>
            <a:srgbClr val="FFFFFF"/>
          </a:solidFill>
          <a:ln>
            <a:noFill/>
          </a:ln>
        </p:spPr>
        <p:txBody>
          <a:bodyPr anchorCtr="0" anchor="ctr" bIns="243775" lIns="243775" spcFirstLastPara="1" rIns="243775" wrap="square" tIns="243775">
            <a:noAutofit/>
          </a:bodyPr>
          <a:lstStyle/>
          <a:p>
            <a:pPr indent="0" lvl="0" marL="0" rtl="0" algn="l">
              <a:spcBef>
                <a:spcPts val="0"/>
              </a:spcBef>
              <a:spcAft>
                <a:spcPts val="0"/>
              </a:spcAft>
              <a:buNone/>
            </a:pPr>
            <a:r>
              <a:t/>
            </a:r>
            <a:endParaRPr/>
          </a:p>
        </p:txBody>
      </p:sp>
      <p:sp>
        <p:nvSpPr>
          <p:cNvPr id="213" name="Google Shape;213;p22"/>
          <p:cNvSpPr/>
          <p:nvPr/>
        </p:nvSpPr>
        <p:spPr>
          <a:xfrm>
            <a:off x="8123398" y="4609379"/>
            <a:ext cx="2506500" cy="2506500"/>
          </a:xfrm>
          <a:prstGeom prst="ellipse">
            <a:avLst/>
          </a:prstGeom>
          <a:solidFill>
            <a:srgbClr val="FFFFFF"/>
          </a:solidFill>
          <a:ln>
            <a:noFill/>
          </a:ln>
        </p:spPr>
        <p:txBody>
          <a:bodyPr anchorCtr="0" anchor="ctr" bIns="243775" lIns="243775" spcFirstLastPara="1" rIns="243775" wrap="square" tIns="243775">
            <a:noAutofit/>
          </a:bodyPr>
          <a:lstStyle/>
          <a:p>
            <a:pPr indent="0" lvl="0" marL="0" rtl="0" algn="l">
              <a:spcBef>
                <a:spcPts val="0"/>
              </a:spcBef>
              <a:spcAft>
                <a:spcPts val="0"/>
              </a:spcAft>
              <a:buNone/>
            </a:pPr>
            <a:r>
              <a:t/>
            </a:r>
            <a:endParaRPr/>
          </a:p>
        </p:txBody>
      </p:sp>
      <p:sp>
        <p:nvSpPr>
          <p:cNvPr id="214" name="Google Shape;214;p22"/>
          <p:cNvSpPr/>
          <p:nvPr/>
        </p:nvSpPr>
        <p:spPr>
          <a:xfrm>
            <a:off x="13669798" y="4609379"/>
            <a:ext cx="2506500" cy="2506500"/>
          </a:xfrm>
          <a:prstGeom prst="ellipse">
            <a:avLst/>
          </a:prstGeom>
          <a:solidFill>
            <a:srgbClr val="FFFFFF"/>
          </a:solidFill>
          <a:ln>
            <a:noFill/>
          </a:ln>
        </p:spPr>
        <p:txBody>
          <a:bodyPr anchorCtr="0" anchor="ctr" bIns="243775" lIns="243775" spcFirstLastPara="1" rIns="243775" wrap="square" tIns="243775">
            <a:noAutofit/>
          </a:bodyPr>
          <a:lstStyle/>
          <a:p>
            <a:pPr indent="0" lvl="0" marL="0" rtl="0" algn="l">
              <a:spcBef>
                <a:spcPts val="0"/>
              </a:spcBef>
              <a:spcAft>
                <a:spcPts val="0"/>
              </a:spcAft>
              <a:buNone/>
            </a:pPr>
            <a:r>
              <a:t/>
            </a:r>
            <a:endParaRPr/>
          </a:p>
        </p:txBody>
      </p:sp>
      <p:sp>
        <p:nvSpPr>
          <p:cNvPr id="215" name="Google Shape;215;p22"/>
          <p:cNvSpPr/>
          <p:nvPr/>
        </p:nvSpPr>
        <p:spPr>
          <a:xfrm>
            <a:off x="19385965" y="4609379"/>
            <a:ext cx="2506500" cy="2506500"/>
          </a:xfrm>
          <a:prstGeom prst="ellipse">
            <a:avLst/>
          </a:prstGeom>
          <a:solidFill>
            <a:srgbClr val="FFFFFF"/>
          </a:solidFill>
          <a:ln>
            <a:noFill/>
          </a:ln>
        </p:spPr>
        <p:txBody>
          <a:bodyPr anchorCtr="0" anchor="ctr" bIns="243775" lIns="243775" spcFirstLastPara="1" rIns="243775" wrap="square" tIns="243775">
            <a:noAutofit/>
          </a:bodyPr>
          <a:lstStyle/>
          <a:p>
            <a:pPr indent="0" lvl="0" marL="0" rtl="0" algn="l">
              <a:spcBef>
                <a:spcPts val="0"/>
              </a:spcBef>
              <a:spcAft>
                <a:spcPts val="0"/>
              </a:spcAft>
              <a:buNone/>
            </a:pPr>
            <a:r>
              <a:t/>
            </a:r>
            <a:endParaRPr/>
          </a:p>
        </p:txBody>
      </p:sp>
      <p:sp>
        <p:nvSpPr>
          <p:cNvPr id="216" name="Google Shape;216;p22"/>
          <p:cNvSpPr txBox="1"/>
          <p:nvPr>
            <p:ph idx="3" type="subTitle"/>
          </p:nvPr>
        </p:nvSpPr>
        <p:spPr>
          <a:xfrm>
            <a:off x="6852067" y="7938000"/>
            <a:ext cx="5048100" cy="1527300"/>
          </a:xfrm>
          <a:prstGeom prst="rect">
            <a:avLst/>
          </a:prstGeom>
        </p:spPr>
        <p:txBody>
          <a:bodyPr anchorCtr="0" anchor="t" bIns="243775" lIns="243775" spcFirstLastPara="1" rIns="243775" wrap="square" tIns="243775">
            <a:noAutofit/>
          </a:bodyPr>
          <a:lstStyle>
            <a:lvl1pPr lvl="0" rtl="0" algn="ctr">
              <a:lnSpc>
                <a:spcPct val="115000"/>
              </a:lnSpc>
              <a:spcBef>
                <a:spcPts val="0"/>
              </a:spcBef>
              <a:spcAft>
                <a:spcPts val="0"/>
              </a:spcAft>
              <a:buSzPts val="2800"/>
              <a:buNone/>
              <a:defRPr sz="28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p:txBody>
      </p:sp>
      <p:sp>
        <p:nvSpPr>
          <p:cNvPr id="217" name="Google Shape;217;p22"/>
          <p:cNvSpPr txBox="1"/>
          <p:nvPr>
            <p:ph idx="4" type="body"/>
          </p:nvPr>
        </p:nvSpPr>
        <p:spPr>
          <a:xfrm>
            <a:off x="7090000" y="9397200"/>
            <a:ext cx="4810500" cy="2364000"/>
          </a:xfrm>
          <a:prstGeom prst="rect">
            <a:avLst/>
          </a:prstGeom>
        </p:spPr>
        <p:txBody>
          <a:bodyPr anchorCtr="0" anchor="t" bIns="243775" lIns="0" spcFirstLastPara="1" rIns="243775" wrap="square" tIns="243775">
            <a:spAutoFit/>
          </a:bodyPr>
          <a:lstStyle>
            <a:lvl1pPr indent="-406400" lvl="0" marL="457200" rtl="0" algn="ctr">
              <a:spcBef>
                <a:spcPts val="0"/>
              </a:spcBef>
              <a:spcAft>
                <a:spcPts val="0"/>
              </a:spcAft>
              <a:buSzPts val="2800"/>
              <a:buChar char="●"/>
              <a:defRPr sz="2800"/>
            </a:lvl1pPr>
            <a:lvl2pPr indent="-406400" lvl="1" marL="914400" rtl="0" algn="ctr">
              <a:spcBef>
                <a:spcPts val="0"/>
              </a:spcBef>
              <a:spcAft>
                <a:spcPts val="0"/>
              </a:spcAft>
              <a:buSzPts val="2800"/>
              <a:buChar char="○"/>
              <a:defRPr sz="2800"/>
            </a:lvl2pPr>
            <a:lvl3pPr indent="-406400" lvl="2" marL="1371600" rtl="0" algn="ctr">
              <a:spcBef>
                <a:spcPts val="0"/>
              </a:spcBef>
              <a:spcAft>
                <a:spcPts val="0"/>
              </a:spcAft>
              <a:buSzPts val="2800"/>
              <a:buChar char="■"/>
              <a:defRPr sz="2800"/>
            </a:lvl3pPr>
            <a:lvl4pPr indent="-406400" lvl="3" marL="1828800" rtl="0" algn="ctr">
              <a:spcBef>
                <a:spcPts val="0"/>
              </a:spcBef>
              <a:spcAft>
                <a:spcPts val="0"/>
              </a:spcAft>
              <a:buSzPts val="2800"/>
              <a:buChar char="●"/>
              <a:defRPr sz="2800"/>
            </a:lvl4pPr>
            <a:lvl5pPr indent="-406400" lvl="4" marL="2286000" rtl="0" algn="ctr">
              <a:spcBef>
                <a:spcPts val="0"/>
              </a:spcBef>
              <a:spcAft>
                <a:spcPts val="0"/>
              </a:spcAft>
              <a:buSzPts val="2800"/>
              <a:buChar char="○"/>
              <a:defRPr sz="2800"/>
            </a:lvl5pPr>
            <a:lvl6pPr indent="-406400" lvl="5" marL="2743200" rtl="0" algn="ctr">
              <a:spcBef>
                <a:spcPts val="0"/>
              </a:spcBef>
              <a:spcAft>
                <a:spcPts val="0"/>
              </a:spcAft>
              <a:buSzPts val="2800"/>
              <a:buChar char="■"/>
              <a:defRPr sz="2800"/>
            </a:lvl6pPr>
            <a:lvl7pPr indent="-406400" lvl="6" marL="3200400" rtl="0" algn="ctr">
              <a:spcBef>
                <a:spcPts val="0"/>
              </a:spcBef>
              <a:spcAft>
                <a:spcPts val="0"/>
              </a:spcAft>
              <a:buSzPts val="2800"/>
              <a:buChar char="●"/>
              <a:defRPr sz="2800"/>
            </a:lvl7pPr>
            <a:lvl8pPr indent="-406400" lvl="7" marL="3657600" rtl="0" algn="ctr">
              <a:spcBef>
                <a:spcPts val="0"/>
              </a:spcBef>
              <a:spcAft>
                <a:spcPts val="0"/>
              </a:spcAft>
              <a:buSzPts val="2800"/>
              <a:buChar char="○"/>
              <a:defRPr sz="2800"/>
            </a:lvl8pPr>
            <a:lvl9pPr indent="-406400" lvl="8" marL="4114800" rtl="0" algn="ctr">
              <a:spcBef>
                <a:spcPts val="0"/>
              </a:spcBef>
              <a:spcAft>
                <a:spcPts val="0"/>
              </a:spcAft>
              <a:buSzPts val="2800"/>
              <a:buChar char="■"/>
              <a:defRPr sz="2800"/>
            </a:lvl9pPr>
          </a:lstStyle>
          <a:p/>
        </p:txBody>
      </p:sp>
      <p:sp>
        <p:nvSpPr>
          <p:cNvPr id="218" name="Google Shape;218;p22"/>
          <p:cNvSpPr txBox="1"/>
          <p:nvPr>
            <p:ph idx="5" type="subTitle"/>
          </p:nvPr>
        </p:nvSpPr>
        <p:spPr>
          <a:xfrm>
            <a:off x="12398467" y="7938000"/>
            <a:ext cx="5048100" cy="1527300"/>
          </a:xfrm>
          <a:prstGeom prst="rect">
            <a:avLst/>
          </a:prstGeom>
        </p:spPr>
        <p:txBody>
          <a:bodyPr anchorCtr="0" anchor="t" bIns="243775" lIns="243775" spcFirstLastPara="1" rIns="243775" wrap="square" tIns="243775">
            <a:noAutofit/>
          </a:bodyPr>
          <a:lstStyle>
            <a:lvl1pPr lvl="0" rtl="0" algn="ctr">
              <a:lnSpc>
                <a:spcPct val="115000"/>
              </a:lnSpc>
              <a:spcBef>
                <a:spcPts val="0"/>
              </a:spcBef>
              <a:spcAft>
                <a:spcPts val="0"/>
              </a:spcAft>
              <a:buSzPts val="2800"/>
              <a:buNone/>
              <a:defRPr sz="28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p:txBody>
      </p:sp>
      <p:sp>
        <p:nvSpPr>
          <p:cNvPr id="219" name="Google Shape;219;p22"/>
          <p:cNvSpPr txBox="1"/>
          <p:nvPr>
            <p:ph idx="6" type="body"/>
          </p:nvPr>
        </p:nvSpPr>
        <p:spPr>
          <a:xfrm>
            <a:off x="12636400" y="9397200"/>
            <a:ext cx="4810500" cy="2364000"/>
          </a:xfrm>
          <a:prstGeom prst="rect">
            <a:avLst/>
          </a:prstGeom>
        </p:spPr>
        <p:txBody>
          <a:bodyPr anchorCtr="0" anchor="t" bIns="243775" lIns="0" spcFirstLastPara="1" rIns="243775" wrap="square" tIns="243775">
            <a:spAutoFit/>
          </a:bodyPr>
          <a:lstStyle>
            <a:lvl1pPr indent="-406400" lvl="0" marL="457200" rtl="0" algn="ctr">
              <a:spcBef>
                <a:spcPts val="0"/>
              </a:spcBef>
              <a:spcAft>
                <a:spcPts val="0"/>
              </a:spcAft>
              <a:buSzPts val="2800"/>
              <a:buChar char="●"/>
              <a:defRPr sz="2800"/>
            </a:lvl1pPr>
            <a:lvl2pPr indent="-406400" lvl="1" marL="914400" rtl="0" algn="ctr">
              <a:spcBef>
                <a:spcPts val="0"/>
              </a:spcBef>
              <a:spcAft>
                <a:spcPts val="0"/>
              </a:spcAft>
              <a:buSzPts val="2800"/>
              <a:buChar char="○"/>
              <a:defRPr sz="2800"/>
            </a:lvl2pPr>
            <a:lvl3pPr indent="-406400" lvl="2" marL="1371600" rtl="0" algn="ctr">
              <a:spcBef>
                <a:spcPts val="0"/>
              </a:spcBef>
              <a:spcAft>
                <a:spcPts val="0"/>
              </a:spcAft>
              <a:buSzPts val="2800"/>
              <a:buChar char="■"/>
              <a:defRPr sz="2800"/>
            </a:lvl3pPr>
            <a:lvl4pPr indent="-406400" lvl="3" marL="1828800" rtl="0" algn="ctr">
              <a:spcBef>
                <a:spcPts val="0"/>
              </a:spcBef>
              <a:spcAft>
                <a:spcPts val="0"/>
              </a:spcAft>
              <a:buSzPts val="2800"/>
              <a:buChar char="●"/>
              <a:defRPr sz="2800"/>
            </a:lvl4pPr>
            <a:lvl5pPr indent="-406400" lvl="4" marL="2286000" rtl="0" algn="ctr">
              <a:spcBef>
                <a:spcPts val="0"/>
              </a:spcBef>
              <a:spcAft>
                <a:spcPts val="0"/>
              </a:spcAft>
              <a:buSzPts val="2800"/>
              <a:buChar char="○"/>
              <a:defRPr sz="2800"/>
            </a:lvl5pPr>
            <a:lvl6pPr indent="-406400" lvl="5" marL="2743200" rtl="0" algn="ctr">
              <a:spcBef>
                <a:spcPts val="0"/>
              </a:spcBef>
              <a:spcAft>
                <a:spcPts val="0"/>
              </a:spcAft>
              <a:buSzPts val="2800"/>
              <a:buChar char="■"/>
              <a:defRPr sz="2800"/>
            </a:lvl6pPr>
            <a:lvl7pPr indent="-406400" lvl="6" marL="3200400" rtl="0" algn="ctr">
              <a:spcBef>
                <a:spcPts val="0"/>
              </a:spcBef>
              <a:spcAft>
                <a:spcPts val="0"/>
              </a:spcAft>
              <a:buSzPts val="2800"/>
              <a:buChar char="●"/>
              <a:defRPr sz="2800"/>
            </a:lvl7pPr>
            <a:lvl8pPr indent="-406400" lvl="7" marL="3657600" rtl="0" algn="ctr">
              <a:spcBef>
                <a:spcPts val="0"/>
              </a:spcBef>
              <a:spcAft>
                <a:spcPts val="0"/>
              </a:spcAft>
              <a:buSzPts val="2800"/>
              <a:buChar char="○"/>
              <a:defRPr sz="2800"/>
            </a:lvl8pPr>
            <a:lvl9pPr indent="-406400" lvl="8" marL="4114800" rtl="0" algn="ctr">
              <a:spcBef>
                <a:spcPts val="0"/>
              </a:spcBef>
              <a:spcAft>
                <a:spcPts val="0"/>
              </a:spcAft>
              <a:buSzPts val="2800"/>
              <a:buChar char="■"/>
              <a:defRPr sz="2800"/>
            </a:lvl9pPr>
          </a:lstStyle>
          <a:p/>
        </p:txBody>
      </p:sp>
      <p:sp>
        <p:nvSpPr>
          <p:cNvPr id="220" name="Google Shape;220;p22"/>
          <p:cNvSpPr txBox="1"/>
          <p:nvPr>
            <p:ph idx="7" type="subTitle"/>
          </p:nvPr>
        </p:nvSpPr>
        <p:spPr>
          <a:xfrm>
            <a:off x="18114600" y="7938000"/>
            <a:ext cx="5048100" cy="1527300"/>
          </a:xfrm>
          <a:prstGeom prst="rect">
            <a:avLst/>
          </a:prstGeom>
        </p:spPr>
        <p:txBody>
          <a:bodyPr anchorCtr="0" anchor="t" bIns="243775" lIns="243775" spcFirstLastPara="1" rIns="243775" wrap="square" tIns="243775">
            <a:noAutofit/>
          </a:bodyPr>
          <a:lstStyle>
            <a:lvl1pPr lvl="0" rtl="0" algn="ctr">
              <a:lnSpc>
                <a:spcPct val="115000"/>
              </a:lnSpc>
              <a:spcBef>
                <a:spcPts val="0"/>
              </a:spcBef>
              <a:spcAft>
                <a:spcPts val="0"/>
              </a:spcAft>
              <a:buSzPts val="2800"/>
              <a:buNone/>
              <a:defRPr sz="28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p:txBody>
      </p:sp>
      <p:sp>
        <p:nvSpPr>
          <p:cNvPr id="221" name="Google Shape;221;p22"/>
          <p:cNvSpPr txBox="1"/>
          <p:nvPr>
            <p:ph idx="8" type="body"/>
          </p:nvPr>
        </p:nvSpPr>
        <p:spPr>
          <a:xfrm>
            <a:off x="18352533" y="9397200"/>
            <a:ext cx="4810500" cy="2364000"/>
          </a:xfrm>
          <a:prstGeom prst="rect">
            <a:avLst/>
          </a:prstGeom>
        </p:spPr>
        <p:txBody>
          <a:bodyPr anchorCtr="0" anchor="t" bIns="243775" lIns="0" spcFirstLastPara="1" rIns="243775" wrap="square" tIns="243775">
            <a:spAutoFit/>
          </a:bodyPr>
          <a:lstStyle>
            <a:lvl1pPr indent="-406400" lvl="0" marL="457200" rtl="0" algn="ctr">
              <a:spcBef>
                <a:spcPts val="0"/>
              </a:spcBef>
              <a:spcAft>
                <a:spcPts val="0"/>
              </a:spcAft>
              <a:buSzPts val="2800"/>
              <a:buChar char="●"/>
              <a:defRPr sz="2800"/>
            </a:lvl1pPr>
            <a:lvl2pPr indent="-406400" lvl="1" marL="914400" rtl="0" algn="ctr">
              <a:spcBef>
                <a:spcPts val="0"/>
              </a:spcBef>
              <a:spcAft>
                <a:spcPts val="0"/>
              </a:spcAft>
              <a:buSzPts val="2800"/>
              <a:buChar char="○"/>
              <a:defRPr sz="2800"/>
            </a:lvl2pPr>
            <a:lvl3pPr indent="-406400" lvl="2" marL="1371600" rtl="0" algn="ctr">
              <a:spcBef>
                <a:spcPts val="0"/>
              </a:spcBef>
              <a:spcAft>
                <a:spcPts val="0"/>
              </a:spcAft>
              <a:buSzPts val="2800"/>
              <a:buChar char="■"/>
              <a:defRPr sz="2800"/>
            </a:lvl3pPr>
            <a:lvl4pPr indent="-406400" lvl="3" marL="1828800" rtl="0" algn="ctr">
              <a:spcBef>
                <a:spcPts val="0"/>
              </a:spcBef>
              <a:spcAft>
                <a:spcPts val="0"/>
              </a:spcAft>
              <a:buSzPts val="2800"/>
              <a:buChar char="●"/>
              <a:defRPr sz="2800"/>
            </a:lvl4pPr>
            <a:lvl5pPr indent="-406400" lvl="4" marL="2286000" rtl="0" algn="ctr">
              <a:spcBef>
                <a:spcPts val="0"/>
              </a:spcBef>
              <a:spcAft>
                <a:spcPts val="0"/>
              </a:spcAft>
              <a:buSzPts val="2800"/>
              <a:buChar char="○"/>
              <a:defRPr sz="2800"/>
            </a:lvl5pPr>
            <a:lvl6pPr indent="-406400" lvl="5" marL="2743200" rtl="0" algn="ctr">
              <a:spcBef>
                <a:spcPts val="0"/>
              </a:spcBef>
              <a:spcAft>
                <a:spcPts val="0"/>
              </a:spcAft>
              <a:buSzPts val="2800"/>
              <a:buChar char="■"/>
              <a:defRPr sz="2800"/>
            </a:lvl6pPr>
            <a:lvl7pPr indent="-406400" lvl="6" marL="3200400" rtl="0" algn="ctr">
              <a:spcBef>
                <a:spcPts val="0"/>
              </a:spcBef>
              <a:spcAft>
                <a:spcPts val="0"/>
              </a:spcAft>
              <a:buSzPts val="2800"/>
              <a:buChar char="●"/>
              <a:defRPr sz="2800"/>
            </a:lvl7pPr>
            <a:lvl8pPr indent="-406400" lvl="7" marL="3657600" rtl="0" algn="ctr">
              <a:spcBef>
                <a:spcPts val="0"/>
              </a:spcBef>
              <a:spcAft>
                <a:spcPts val="0"/>
              </a:spcAft>
              <a:buSzPts val="2800"/>
              <a:buChar char="○"/>
              <a:defRPr sz="2800"/>
            </a:lvl8pPr>
            <a:lvl9pPr indent="-406400" lvl="8" marL="4114800" rtl="0" algn="ctr">
              <a:spcBef>
                <a:spcPts val="0"/>
              </a:spcBef>
              <a:spcAft>
                <a:spcPts val="0"/>
              </a:spcAft>
              <a:buSzPts val="2800"/>
              <a:buChar char="■"/>
              <a:defRPr sz="2800"/>
            </a:lvl9pPr>
          </a:lstStyle>
          <a:p/>
        </p:txBody>
      </p:sp>
      <p:sp>
        <p:nvSpPr>
          <p:cNvPr id="222" name="Google Shape;222;p22"/>
          <p:cNvSpPr txBox="1"/>
          <p:nvPr>
            <p:ph type="title"/>
          </p:nvPr>
        </p:nvSpPr>
        <p:spPr>
          <a:xfrm>
            <a:off x="6269075" y="1086467"/>
            <a:ext cx="12084900" cy="1527300"/>
          </a:xfrm>
          <a:prstGeom prst="rect">
            <a:avLst/>
          </a:prstGeom>
        </p:spPr>
        <p:txBody>
          <a:bodyPr anchorCtr="0" anchor="ctr" bIns="0" lIns="0" spcFirstLastPara="1" rIns="0" wrap="square" tIns="0">
            <a:spAutoFit/>
          </a:bodyPr>
          <a:lstStyle>
            <a:lvl1pPr lvl="0" rtl="0" algn="ctr">
              <a:spcBef>
                <a:spcPts val="0"/>
              </a:spcBef>
              <a:spcAft>
                <a:spcPts val="0"/>
              </a:spcAft>
              <a:buClr>
                <a:schemeClr val="dk2"/>
              </a:buClr>
              <a:buSzPts val="6000"/>
              <a:buFont typeface="Times New Roman"/>
              <a:buNone/>
              <a:defRPr b="1" sz="6000">
                <a:solidFill>
                  <a:schemeClr val="dk2"/>
                </a:solidFill>
                <a:latin typeface="Times New Roman"/>
                <a:ea typeface="Times New Roman"/>
                <a:cs typeface="Times New Roman"/>
                <a:sym typeface="Times New Roman"/>
              </a:defRPr>
            </a:lvl1pPr>
            <a:lvl2pPr lvl="1" rtl="0">
              <a:spcBef>
                <a:spcPts val="0"/>
              </a:spcBef>
              <a:spcAft>
                <a:spcPts val="0"/>
              </a:spcAft>
              <a:buSzPts val="3700"/>
              <a:buNone/>
              <a:defRPr sz="3700">
                <a:latin typeface="IBM Plex Sans"/>
                <a:ea typeface="IBM Plex Sans"/>
                <a:cs typeface="IBM Plex Sans"/>
                <a:sym typeface="IBM Plex Sans"/>
              </a:defRPr>
            </a:lvl2pPr>
            <a:lvl3pPr lvl="2" rtl="0">
              <a:spcBef>
                <a:spcPts val="0"/>
              </a:spcBef>
              <a:spcAft>
                <a:spcPts val="0"/>
              </a:spcAft>
              <a:buSzPts val="3700"/>
              <a:buNone/>
              <a:defRPr sz="3700">
                <a:latin typeface="IBM Plex Sans"/>
                <a:ea typeface="IBM Plex Sans"/>
                <a:cs typeface="IBM Plex Sans"/>
                <a:sym typeface="IBM Plex Sans"/>
              </a:defRPr>
            </a:lvl3pPr>
            <a:lvl4pPr lvl="3" rtl="0">
              <a:spcBef>
                <a:spcPts val="0"/>
              </a:spcBef>
              <a:spcAft>
                <a:spcPts val="0"/>
              </a:spcAft>
              <a:buSzPts val="3700"/>
              <a:buNone/>
              <a:defRPr sz="3700">
                <a:latin typeface="IBM Plex Sans"/>
                <a:ea typeface="IBM Plex Sans"/>
                <a:cs typeface="IBM Plex Sans"/>
                <a:sym typeface="IBM Plex Sans"/>
              </a:defRPr>
            </a:lvl4pPr>
            <a:lvl5pPr lvl="4" rtl="0">
              <a:spcBef>
                <a:spcPts val="0"/>
              </a:spcBef>
              <a:spcAft>
                <a:spcPts val="0"/>
              </a:spcAft>
              <a:buSzPts val="3700"/>
              <a:buNone/>
              <a:defRPr sz="3700">
                <a:latin typeface="IBM Plex Sans"/>
                <a:ea typeface="IBM Plex Sans"/>
                <a:cs typeface="IBM Plex Sans"/>
                <a:sym typeface="IBM Plex Sans"/>
              </a:defRPr>
            </a:lvl5pPr>
            <a:lvl6pPr lvl="5" rtl="0">
              <a:spcBef>
                <a:spcPts val="0"/>
              </a:spcBef>
              <a:spcAft>
                <a:spcPts val="0"/>
              </a:spcAft>
              <a:buSzPts val="3700"/>
              <a:buNone/>
              <a:defRPr sz="3700">
                <a:latin typeface="IBM Plex Sans"/>
                <a:ea typeface="IBM Plex Sans"/>
                <a:cs typeface="IBM Plex Sans"/>
                <a:sym typeface="IBM Plex Sans"/>
              </a:defRPr>
            </a:lvl6pPr>
            <a:lvl7pPr lvl="6" rtl="0">
              <a:spcBef>
                <a:spcPts val="0"/>
              </a:spcBef>
              <a:spcAft>
                <a:spcPts val="0"/>
              </a:spcAft>
              <a:buSzPts val="3700"/>
              <a:buNone/>
              <a:defRPr sz="3700">
                <a:latin typeface="IBM Plex Sans"/>
                <a:ea typeface="IBM Plex Sans"/>
                <a:cs typeface="IBM Plex Sans"/>
                <a:sym typeface="IBM Plex Sans"/>
              </a:defRPr>
            </a:lvl7pPr>
            <a:lvl8pPr lvl="7" rtl="0">
              <a:spcBef>
                <a:spcPts val="0"/>
              </a:spcBef>
              <a:spcAft>
                <a:spcPts val="0"/>
              </a:spcAft>
              <a:buSzPts val="3700"/>
              <a:buNone/>
              <a:defRPr sz="3700">
                <a:latin typeface="IBM Plex Sans"/>
                <a:ea typeface="IBM Plex Sans"/>
                <a:cs typeface="IBM Plex Sans"/>
                <a:sym typeface="IBM Plex Sans"/>
              </a:defRPr>
            </a:lvl8pPr>
            <a:lvl9pPr lvl="8" rtl="0">
              <a:spcBef>
                <a:spcPts val="0"/>
              </a:spcBef>
              <a:spcAft>
                <a:spcPts val="0"/>
              </a:spcAft>
              <a:buSzPts val="3700"/>
              <a:buNone/>
              <a:defRPr sz="3700">
                <a:latin typeface="IBM Plex Sans"/>
                <a:ea typeface="IBM Plex Sans"/>
                <a:cs typeface="IBM Plex Sans"/>
                <a:sym typeface="IBM Plex Sans"/>
              </a:defRPr>
            </a:lvl9pPr>
          </a:lstStyle>
          <a:p/>
        </p:txBody>
      </p:sp>
    </p:spTree>
  </p:cSld>
  <p:clrMapOvr>
    <a:masterClrMapping/>
  </p:clrMapOvr>
  <p:extLst>
    <p:ext uri="{DCECCB84-F9BA-43D5-87BE-67443E8EF086}">
      <p15:sldGuideLst>
        <p15:guide id="1" orient="horz" pos="2570">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s + Numbers">
  <p:cSld name="CUSTOM_5_2">
    <p:spTree>
      <p:nvGrpSpPr>
        <p:cNvPr id="223" name="Shape 223"/>
        <p:cNvGrpSpPr/>
        <p:nvPr/>
      </p:nvGrpSpPr>
      <p:grpSpPr>
        <a:xfrm>
          <a:off x="0" y="0"/>
          <a:ext cx="0" cy="0"/>
          <a:chOff x="0" y="0"/>
          <a:chExt cx="0" cy="0"/>
        </a:xfrm>
      </p:grpSpPr>
      <p:pic>
        <p:nvPicPr>
          <p:cNvPr id="224" name="Google Shape;224;p23"/>
          <p:cNvPicPr preferRelativeResize="0"/>
          <p:nvPr/>
        </p:nvPicPr>
        <p:blipFill>
          <a:blip r:embed="rId2">
            <a:alphaModFix/>
          </a:blip>
          <a:stretch>
            <a:fillRect/>
          </a:stretch>
        </p:blipFill>
        <p:spPr>
          <a:xfrm>
            <a:off x="4805933" y="4172233"/>
            <a:ext cx="3593972" cy="3593972"/>
          </a:xfrm>
          <a:prstGeom prst="rect">
            <a:avLst/>
          </a:prstGeom>
          <a:noFill/>
          <a:ln>
            <a:noFill/>
          </a:ln>
        </p:spPr>
      </p:pic>
      <p:pic>
        <p:nvPicPr>
          <p:cNvPr id="225" name="Google Shape;225;p23"/>
          <p:cNvPicPr preferRelativeResize="0"/>
          <p:nvPr/>
        </p:nvPicPr>
        <p:blipFill>
          <a:blip r:embed="rId2">
            <a:alphaModFix/>
          </a:blip>
          <a:stretch>
            <a:fillRect/>
          </a:stretch>
        </p:blipFill>
        <p:spPr>
          <a:xfrm>
            <a:off x="10436967" y="4172233"/>
            <a:ext cx="3593972" cy="3593972"/>
          </a:xfrm>
          <a:prstGeom prst="rect">
            <a:avLst/>
          </a:prstGeom>
          <a:noFill/>
          <a:ln>
            <a:noFill/>
          </a:ln>
        </p:spPr>
      </p:pic>
      <p:pic>
        <p:nvPicPr>
          <p:cNvPr id="226" name="Google Shape;226;p23"/>
          <p:cNvPicPr preferRelativeResize="0"/>
          <p:nvPr/>
        </p:nvPicPr>
        <p:blipFill>
          <a:blip r:embed="rId2">
            <a:alphaModFix/>
          </a:blip>
          <a:stretch>
            <a:fillRect/>
          </a:stretch>
        </p:blipFill>
        <p:spPr>
          <a:xfrm>
            <a:off x="15983200" y="4172233"/>
            <a:ext cx="3593972" cy="3593972"/>
          </a:xfrm>
          <a:prstGeom prst="rect">
            <a:avLst/>
          </a:prstGeom>
          <a:noFill/>
          <a:ln>
            <a:noFill/>
          </a:ln>
        </p:spPr>
      </p:pic>
      <p:sp>
        <p:nvSpPr>
          <p:cNvPr id="227" name="Google Shape;227;p23"/>
          <p:cNvSpPr txBox="1"/>
          <p:nvPr>
            <p:ph idx="1" type="subTitle"/>
          </p:nvPr>
        </p:nvSpPr>
        <p:spPr>
          <a:xfrm>
            <a:off x="4079067" y="7938000"/>
            <a:ext cx="5048100" cy="1527300"/>
          </a:xfrm>
          <a:prstGeom prst="rect">
            <a:avLst/>
          </a:prstGeom>
        </p:spPr>
        <p:txBody>
          <a:bodyPr anchorCtr="0" anchor="t" bIns="243775" lIns="243775" spcFirstLastPara="1" rIns="243775" wrap="square" tIns="243775">
            <a:noAutofit/>
          </a:bodyPr>
          <a:lstStyle>
            <a:lvl1pPr lvl="0" rtl="0" algn="ctr">
              <a:lnSpc>
                <a:spcPct val="115000"/>
              </a:lnSpc>
              <a:spcBef>
                <a:spcPts val="0"/>
              </a:spcBef>
              <a:spcAft>
                <a:spcPts val="0"/>
              </a:spcAft>
              <a:buSzPts val="2800"/>
              <a:buNone/>
              <a:defRPr sz="28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p:txBody>
      </p:sp>
      <p:sp>
        <p:nvSpPr>
          <p:cNvPr id="228" name="Google Shape;228;p23"/>
          <p:cNvSpPr txBox="1"/>
          <p:nvPr>
            <p:ph idx="2" type="body"/>
          </p:nvPr>
        </p:nvSpPr>
        <p:spPr>
          <a:xfrm>
            <a:off x="4317000" y="9397200"/>
            <a:ext cx="4810500" cy="2364000"/>
          </a:xfrm>
          <a:prstGeom prst="rect">
            <a:avLst/>
          </a:prstGeom>
        </p:spPr>
        <p:txBody>
          <a:bodyPr anchorCtr="0" anchor="t" bIns="243775" lIns="0" spcFirstLastPara="1" rIns="243775" wrap="square" tIns="243775">
            <a:spAutoFit/>
          </a:bodyPr>
          <a:lstStyle>
            <a:lvl1pPr indent="-406400" lvl="0" marL="457200" rtl="0" algn="ctr">
              <a:spcBef>
                <a:spcPts val="0"/>
              </a:spcBef>
              <a:spcAft>
                <a:spcPts val="0"/>
              </a:spcAft>
              <a:buSzPts val="2800"/>
              <a:buChar char="●"/>
              <a:defRPr sz="2800"/>
            </a:lvl1pPr>
            <a:lvl2pPr indent="-406400" lvl="1" marL="914400" rtl="0" algn="ctr">
              <a:spcBef>
                <a:spcPts val="0"/>
              </a:spcBef>
              <a:spcAft>
                <a:spcPts val="0"/>
              </a:spcAft>
              <a:buSzPts val="2800"/>
              <a:buChar char="○"/>
              <a:defRPr sz="2800"/>
            </a:lvl2pPr>
            <a:lvl3pPr indent="-406400" lvl="2" marL="1371600" rtl="0" algn="ctr">
              <a:spcBef>
                <a:spcPts val="0"/>
              </a:spcBef>
              <a:spcAft>
                <a:spcPts val="0"/>
              </a:spcAft>
              <a:buSzPts val="2800"/>
              <a:buChar char="■"/>
              <a:defRPr sz="2800"/>
            </a:lvl3pPr>
            <a:lvl4pPr indent="-406400" lvl="3" marL="1828800" rtl="0" algn="ctr">
              <a:spcBef>
                <a:spcPts val="0"/>
              </a:spcBef>
              <a:spcAft>
                <a:spcPts val="0"/>
              </a:spcAft>
              <a:buSzPts val="2800"/>
              <a:buChar char="●"/>
              <a:defRPr sz="2800"/>
            </a:lvl4pPr>
            <a:lvl5pPr indent="-406400" lvl="4" marL="2286000" rtl="0" algn="ctr">
              <a:spcBef>
                <a:spcPts val="0"/>
              </a:spcBef>
              <a:spcAft>
                <a:spcPts val="0"/>
              </a:spcAft>
              <a:buSzPts val="2800"/>
              <a:buChar char="○"/>
              <a:defRPr sz="2800"/>
            </a:lvl5pPr>
            <a:lvl6pPr indent="-406400" lvl="5" marL="2743200" rtl="0" algn="ctr">
              <a:spcBef>
                <a:spcPts val="0"/>
              </a:spcBef>
              <a:spcAft>
                <a:spcPts val="0"/>
              </a:spcAft>
              <a:buSzPts val="2800"/>
              <a:buChar char="■"/>
              <a:defRPr sz="2800"/>
            </a:lvl6pPr>
            <a:lvl7pPr indent="-406400" lvl="6" marL="3200400" rtl="0" algn="ctr">
              <a:spcBef>
                <a:spcPts val="0"/>
              </a:spcBef>
              <a:spcAft>
                <a:spcPts val="0"/>
              </a:spcAft>
              <a:buSzPts val="2800"/>
              <a:buChar char="●"/>
              <a:defRPr sz="2800"/>
            </a:lvl7pPr>
            <a:lvl8pPr indent="-406400" lvl="7" marL="3657600" rtl="0" algn="ctr">
              <a:spcBef>
                <a:spcPts val="0"/>
              </a:spcBef>
              <a:spcAft>
                <a:spcPts val="0"/>
              </a:spcAft>
              <a:buSzPts val="2800"/>
              <a:buChar char="○"/>
              <a:defRPr sz="2800"/>
            </a:lvl8pPr>
            <a:lvl9pPr indent="-406400" lvl="8" marL="4114800" rtl="0" algn="ctr">
              <a:spcBef>
                <a:spcPts val="0"/>
              </a:spcBef>
              <a:spcAft>
                <a:spcPts val="0"/>
              </a:spcAft>
              <a:buSzPts val="2800"/>
              <a:buChar char="■"/>
              <a:defRPr sz="2800"/>
            </a:lvl9pPr>
          </a:lstStyle>
          <a:p/>
        </p:txBody>
      </p:sp>
      <p:sp>
        <p:nvSpPr>
          <p:cNvPr id="229" name="Google Shape;229;p23"/>
          <p:cNvSpPr txBox="1"/>
          <p:nvPr>
            <p:ph idx="3" type="subTitle"/>
          </p:nvPr>
        </p:nvSpPr>
        <p:spPr>
          <a:xfrm>
            <a:off x="9710100" y="7938000"/>
            <a:ext cx="5048100" cy="1527300"/>
          </a:xfrm>
          <a:prstGeom prst="rect">
            <a:avLst/>
          </a:prstGeom>
        </p:spPr>
        <p:txBody>
          <a:bodyPr anchorCtr="0" anchor="t" bIns="243775" lIns="243775" spcFirstLastPara="1" rIns="243775" wrap="square" tIns="243775">
            <a:noAutofit/>
          </a:bodyPr>
          <a:lstStyle>
            <a:lvl1pPr lvl="0" rtl="0" algn="ctr">
              <a:lnSpc>
                <a:spcPct val="115000"/>
              </a:lnSpc>
              <a:spcBef>
                <a:spcPts val="0"/>
              </a:spcBef>
              <a:spcAft>
                <a:spcPts val="0"/>
              </a:spcAft>
              <a:buSzPts val="2800"/>
              <a:buNone/>
              <a:defRPr sz="28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p:txBody>
      </p:sp>
      <p:sp>
        <p:nvSpPr>
          <p:cNvPr id="230" name="Google Shape;230;p23"/>
          <p:cNvSpPr txBox="1"/>
          <p:nvPr>
            <p:ph idx="4" type="body"/>
          </p:nvPr>
        </p:nvSpPr>
        <p:spPr>
          <a:xfrm>
            <a:off x="9948033" y="9397200"/>
            <a:ext cx="4810500" cy="2364000"/>
          </a:xfrm>
          <a:prstGeom prst="rect">
            <a:avLst/>
          </a:prstGeom>
        </p:spPr>
        <p:txBody>
          <a:bodyPr anchorCtr="0" anchor="t" bIns="243775" lIns="0" spcFirstLastPara="1" rIns="243775" wrap="square" tIns="243775">
            <a:spAutoFit/>
          </a:bodyPr>
          <a:lstStyle>
            <a:lvl1pPr indent="-406400" lvl="0" marL="457200" rtl="0" algn="ctr">
              <a:spcBef>
                <a:spcPts val="0"/>
              </a:spcBef>
              <a:spcAft>
                <a:spcPts val="0"/>
              </a:spcAft>
              <a:buSzPts val="2800"/>
              <a:buChar char="●"/>
              <a:defRPr sz="2800"/>
            </a:lvl1pPr>
            <a:lvl2pPr indent="-406400" lvl="1" marL="914400" rtl="0" algn="ctr">
              <a:spcBef>
                <a:spcPts val="0"/>
              </a:spcBef>
              <a:spcAft>
                <a:spcPts val="0"/>
              </a:spcAft>
              <a:buSzPts val="2800"/>
              <a:buChar char="○"/>
              <a:defRPr sz="2800"/>
            </a:lvl2pPr>
            <a:lvl3pPr indent="-406400" lvl="2" marL="1371600" rtl="0" algn="ctr">
              <a:spcBef>
                <a:spcPts val="0"/>
              </a:spcBef>
              <a:spcAft>
                <a:spcPts val="0"/>
              </a:spcAft>
              <a:buSzPts val="2800"/>
              <a:buChar char="■"/>
              <a:defRPr sz="2800"/>
            </a:lvl3pPr>
            <a:lvl4pPr indent="-406400" lvl="3" marL="1828800" rtl="0" algn="ctr">
              <a:spcBef>
                <a:spcPts val="0"/>
              </a:spcBef>
              <a:spcAft>
                <a:spcPts val="0"/>
              </a:spcAft>
              <a:buSzPts val="2800"/>
              <a:buChar char="●"/>
              <a:defRPr sz="2800"/>
            </a:lvl4pPr>
            <a:lvl5pPr indent="-406400" lvl="4" marL="2286000" rtl="0" algn="ctr">
              <a:spcBef>
                <a:spcPts val="0"/>
              </a:spcBef>
              <a:spcAft>
                <a:spcPts val="0"/>
              </a:spcAft>
              <a:buSzPts val="2800"/>
              <a:buChar char="○"/>
              <a:defRPr sz="2800"/>
            </a:lvl5pPr>
            <a:lvl6pPr indent="-406400" lvl="5" marL="2743200" rtl="0" algn="ctr">
              <a:spcBef>
                <a:spcPts val="0"/>
              </a:spcBef>
              <a:spcAft>
                <a:spcPts val="0"/>
              </a:spcAft>
              <a:buSzPts val="2800"/>
              <a:buChar char="■"/>
              <a:defRPr sz="2800"/>
            </a:lvl6pPr>
            <a:lvl7pPr indent="-406400" lvl="6" marL="3200400" rtl="0" algn="ctr">
              <a:spcBef>
                <a:spcPts val="0"/>
              </a:spcBef>
              <a:spcAft>
                <a:spcPts val="0"/>
              </a:spcAft>
              <a:buSzPts val="2800"/>
              <a:buChar char="●"/>
              <a:defRPr sz="2800"/>
            </a:lvl7pPr>
            <a:lvl8pPr indent="-406400" lvl="7" marL="3657600" rtl="0" algn="ctr">
              <a:spcBef>
                <a:spcPts val="0"/>
              </a:spcBef>
              <a:spcAft>
                <a:spcPts val="0"/>
              </a:spcAft>
              <a:buSzPts val="2800"/>
              <a:buChar char="○"/>
              <a:defRPr sz="2800"/>
            </a:lvl8pPr>
            <a:lvl9pPr indent="-406400" lvl="8" marL="4114800" rtl="0" algn="ctr">
              <a:spcBef>
                <a:spcPts val="0"/>
              </a:spcBef>
              <a:spcAft>
                <a:spcPts val="0"/>
              </a:spcAft>
              <a:buSzPts val="2800"/>
              <a:buChar char="■"/>
              <a:defRPr sz="2800"/>
            </a:lvl9pPr>
          </a:lstStyle>
          <a:p/>
        </p:txBody>
      </p:sp>
      <p:sp>
        <p:nvSpPr>
          <p:cNvPr id="231" name="Google Shape;231;p23"/>
          <p:cNvSpPr txBox="1"/>
          <p:nvPr>
            <p:ph idx="5" type="subTitle"/>
          </p:nvPr>
        </p:nvSpPr>
        <p:spPr>
          <a:xfrm>
            <a:off x="15256533" y="7938000"/>
            <a:ext cx="5048100" cy="1527300"/>
          </a:xfrm>
          <a:prstGeom prst="rect">
            <a:avLst/>
          </a:prstGeom>
        </p:spPr>
        <p:txBody>
          <a:bodyPr anchorCtr="0" anchor="t" bIns="243775" lIns="243775" spcFirstLastPara="1" rIns="243775" wrap="square" tIns="243775">
            <a:noAutofit/>
          </a:bodyPr>
          <a:lstStyle>
            <a:lvl1pPr lvl="0" rtl="0" algn="ctr">
              <a:lnSpc>
                <a:spcPct val="115000"/>
              </a:lnSpc>
              <a:spcBef>
                <a:spcPts val="0"/>
              </a:spcBef>
              <a:spcAft>
                <a:spcPts val="0"/>
              </a:spcAft>
              <a:buSzPts val="2800"/>
              <a:buNone/>
              <a:defRPr sz="28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p:txBody>
      </p:sp>
      <p:sp>
        <p:nvSpPr>
          <p:cNvPr id="232" name="Google Shape;232;p23"/>
          <p:cNvSpPr txBox="1"/>
          <p:nvPr>
            <p:ph idx="6" type="body"/>
          </p:nvPr>
        </p:nvSpPr>
        <p:spPr>
          <a:xfrm>
            <a:off x="15494467" y="9397200"/>
            <a:ext cx="4810500" cy="2364000"/>
          </a:xfrm>
          <a:prstGeom prst="rect">
            <a:avLst/>
          </a:prstGeom>
        </p:spPr>
        <p:txBody>
          <a:bodyPr anchorCtr="0" anchor="t" bIns="243775" lIns="0" spcFirstLastPara="1" rIns="243775" wrap="square" tIns="243775">
            <a:spAutoFit/>
          </a:bodyPr>
          <a:lstStyle>
            <a:lvl1pPr indent="-406400" lvl="0" marL="457200" rtl="0" algn="ctr">
              <a:spcBef>
                <a:spcPts val="0"/>
              </a:spcBef>
              <a:spcAft>
                <a:spcPts val="0"/>
              </a:spcAft>
              <a:buSzPts val="2800"/>
              <a:buChar char="●"/>
              <a:defRPr sz="2800"/>
            </a:lvl1pPr>
            <a:lvl2pPr indent="-406400" lvl="1" marL="914400" rtl="0" algn="ctr">
              <a:spcBef>
                <a:spcPts val="0"/>
              </a:spcBef>
              <a:spcAft>
                <a:spcPts val="0"/>
              </a:spcAft>
              <a:buSzPts val="2800"/>
              <a:buChar char="○"/>
              <a:defRPr sz="2800"/>
            </a:lvl2pPr>
            <a:lvl3pPr indent="-406400" lvl="2" marL="1371600" rtl="0" algn="ctr">
              <a:spcBef>
                <a:spcPts val="0"/>
              </a:spcBef>
              <a:spcAft>
                <a:spcPts val="0"/>
              </a:spcAft>
              <a:buSzPts val="2800"/>
              <a:buChar char="■"/>
              <a:defRPr sz="2800"/>
            </a:lvl3pPr>
            <a:lvl4pPr indent="-406400" lvl="3" marL="1828800" rtl="0" algn="ctr">
              <a:spcBef>
                <a:spcPts val="0"/>
              </a:spcBef>
              <a:spcAft>
                <a:spcPts val="0"/>
              </a:spcAft>
              <a:buSzPts val="2800"/>
              <a:buChar char="●"/>
              <a:defRPr sz="2800"/>
            </a:lvl4pPr>
            <a:lvl5pPr indent="-406400" lvl="4" marL="2286000" rtl="0" algn="ctr">
              <a:spcBef>
                <a:spcPts val="0"/>
              </a:spcBef>
              <a:spcAft>
                <a:spcPts val="0"/>
              </a:spcAft>
              <a:buSzPts val="2800"/>
              <a:buChar char="○"/>
              <a:defRPr sz="2800"/>
            </a:lvl5pPr>
            <a:lvl6pPr indent="-406400" lvl="5" marL="2743200" rtl="0" algn="ctr">
              <a:spcBef>
                <a:spcPts val="0"/>
              </a:spcBef>
              <a:spcAft>
                <a:spcPts val="0"/>
              </a:spcAft>
              <a:buSzPts val="2800"/>
              <a:buChar char="■"/>
              <a:defRPr sz="2800"/>
            </a:lvl6pPr>
            <a:lvl7pPr indent="-406400" lvl="6" marL="3200400" rtl="0" algn="ctr">
              <a:spcBef>
                <a:spcPts val="0"/>
              </a:spcBef>
              <a:spcAft>
                <a:spcPts val="0"/>
              </a:spcAft>
              <a:buSzPts val="2800"/>
              <a:buChar char="●"/>
              <a:defRPr sz="2800"/>
            </a:lvl7pPr>
            <a:lvl8pPr indent="-406400" lvl="7" marL="3657600" rtl="0" algn="ctr">
              <a:spcBef>
                <a:spcPts val="0"/>
              </a:spcBef>
              <a:spcAft>
                <a:spcPts val="0"/>
              </a:spcAft>
              <a:buSzPts val="2800"/>
              <a:buChar char="○"/>
              <a:defRPr sz="2800"/>
            </a:lvl8pPr>
            <a:lvl9pPr indent="-406400" lvl="8" marL="4114800" rtl="0" algn="ctr">
              <a:spcBef>
                <a:spcPts val="0"/>
              </a:spcBef>
              <a:spcAft>
                <a:spcPts val="0"/>
              </a:spcAft>
              <a:buSzPts val="2800"/>
              <a:buChar char="■"/>
              <a:defRPr sz="2800"/>
            </a:lvl9pPr>
          </a:lstStyle>
          <a:p/>
        </p:txBody>
      </p:sp>
      <p:sp>
        <p:nvSpPr>
          <p:cNvPr id="233" name="Google Shape;233;p23"/>
          <p:cNvSpPr txBox="1"/>
          <p:nvPr>
            <p:ph type="title"/>
          </p:nvPr>
        </p:nvSpPr>
        <p:spPr>
          <a:xfrm>
            <a:off x="6269075" y="1086467"/>
            <a:ext cx="12084900" cy="1527300"/>
          </a:xfrm>
          <a:prstGeom prst="rect">
            <a:avLst/>
          </a:prstGeom>
        </p:spPr>
        <p:txBody>
          <a:bodyPr anchorCtr="0" anchor="ctr" bIns="0" lIns="0" spcFirstLastPara="1" rIns="0" wrap="square" tIns="0">
            <a:spAutoFit/>
          </a:bodyPr>
          <a:lstStyle>
            <a:lvl1pPr lvl="0" rtl="0" algn="ctr">
              <a:spcBef>
                <a:spcPts val="0"/>
              </a:spcBef>
              <a:spcAft>
                <a:spcPts val="0"/>
              </a:spcAft>
              <a:buClr>
                <a:schemeClr val="dk2"/>
              </a:buClr>
              <a:buSzPts val="6000"/>
              <a:buFont typeface="Times New Roman"/>
              <a:buNone/>
              <a:defRPr b="1" sz="6000">
                <a:solidFill>
                  <a:schemeClr val="dk2"/>
                </a:solidFill>
                <a:latin typeface="Times New Roman"/>
                <a:ea typeface="Times New Roman"/>
                <a:cs typeface="Times New Roman"/>
                <a:sym typeface="Times New Roman"/>
              </a:defRPr>
            </a:lvl1pPr>
            <a:lvl2pPr lvl="1" rtl="0">
              <a:spcBef>
                <a:spcPts val="0"/>
              </a:spcBef>
              <a:spcAft>
                <a:spcPts val="0"/>
              </a:spcAft>
              <a:buSzPts val="3700"/>
              <a:buNone/>
              <a:defRPr sz="3700">
                <a:latin typeface="IBM Plex Sans"/>
                <a:ea typeface="IBM Plex Sans"/>
                <a:cs typeface="IBM Plex Sans"/>
                <a:sym typeface="IBM Plex Sans"/>
              </a:defRPr>
            </a:lvl2pPr>
            <a:lvl3pPr lvl="2" rtl="0">
              <a:spcBef>
                <a:spcPts val="0"/>
              </a:spcBef>
              <a:spcAft>
                <a:spcPts val="0"/>
              </a:spcAft>
              <a:buSzPts val="3700"/>
              <a:buNone/>
              <a:defRPr sz="3700">
                <a:latin typeface="IBM Plex Sans"/>
                <a:ea typeface="IBM Plex Sans"/>
                <a:cs typeface="IBM Plex Sans"/>
                <a:sym typeface="IBM Plex Sans"/>
              </a:defRPr>
            </a:lvl3pPr>
            <a:lvl4pPr lvl="3" rtl="0">
              <a:spcBef>
                <a:spcPts val="0"/>
              </a:spcBef>
              <a:spcAft>
                <a:spcPts val="0"/>
              </a:spcAft>
              <a:buSzPts val="3700"/>
              <a:buNone/>
              <a:defRPr sz="3700">
                <a:latin typeface="IBM Plex Sans"/>
                <a:ea typeface="IBM Plex Sans"/>
                <a:cs typeface="IBM Plex Sans"/>
                <a:sym typeface="IBM Plex Sans"/>
              </a:defRPr>
            </a:lvl4pPr>
            <a:lvl5pPr lvl="4" rtl="0">
              <a:spcBef>
                <a:spcPts val="0"/>
              </a:spcBef>
              <a:spcAft>
                <a:spcPts val="0"/>
              </a:spcAft>
              <a:buSzPts val="3700"/>
              <a:buNone/>
              <a:defRPr sz="3700">
                <a:latin typeface="IBM Plex Sans"/>
                <a:ea typeface="IBM Plex Sans"/>
                <a:cs typeface="IBM Plex Sans"/>
                <a:sym typeface="IBM Plex Sans"/>
              </a:defRPr>
            </a:lvl5pPr>
            <a:lvl6pPr lvl="5" rtl="0">
              <a:spcBef>
                <a:spcPts val="0"/>
              </a:spcBef>
              <a:spcAft>
                <a:spcPts val="0"/>
              </a:spcAft>
              <a:buSzPts val="3700"/>
              <a:buNone/>
              <a:defRPr sz="3700">
                <a:latin typeface="IBM Plex Sans"/>
                <a:ea typeface="IBM Plex Sans"/>
                <a:cs typeface="IBM Plex Sans"/>
                <a:sym typeface="IBM Plex Sans"/>
              </a:defRPr>
            </a:lvl6pPr>
            <a:lvl7pPr lvl="6" rtl="0">
              <a:spcBef>
                <a:spcPts val="0"/>
              </a:spcBef>
              <a:spcAft>
                <a:spcPts val="0"/>
              </a:spcAft>
              <a:buSzPts val="3700"/>
              <a:buNone/>
              <a:defRPr sz="3700">
                <a:latin typeface="IBM Plex Sans"/>
                <a:ea typeface="IBM Plex Sans"/>
                <a:cs typeface="IBM Plex Sans"/>
                <a:sym typeface="IBM Plex Sans"/>
              </a:defRPr>
            </a:lvl7pPr>
            <a:lvl8pPr lvl="7" rtl="0">
              <a:spcBef>
                <a:spcPts val="0"/>
              </a:spcBef>
              <a:spcAft>
                <a:spcPts val="0"/>
              </a:spcAft>
              <a:buSzPts val="3700"/>
              <a:buNone/>
              <a:defRPr sz="3700">
                <a:latin typeface="IBM Plex Sans"/>
                <a:ea typeface="IBM Plex Sans"/>
                <a:cs typeface="IBM Plex Sans"/>
                <a:sym typeface="IBM Plex Sans"/>
              </a:defRPr>
            </a:lvl8pPr>
            <a:lvl9pPr lvl="8" rtl="0">
              <a:spcBef>
                <a:spcPts val="0"/>
              </a:spcBef>
              <a:spcAft>
                <a:spcPts val="0"/>
              </a:spcAft>
              <a:buSzPts val="3700"/>
              <a:buNone/>
              <a:defRPr sz="3700">
                <a:latin typeface="IBM Plex Sans"/>
                <a:ea typeface="IBM Plex Sans"/>
                <a:cs typeface="IBM Plex Sans"/>
                <a:sym typeface="IBM Plex Sans"/>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s + Numbers">
  <p:cSld name="CUSTOM_5_2_1">
    <p:spTree>
      <p:nvGrpSpPr>
        <p:cNvPr id="234" name="Shape 234"/>
        <p:cNvGrpSpPr/>
        <p:nvPr/>
      </p:nvGrpSpPr>
      <p:grpSpPr>
        <a:xfrm>
          <a:off x="0" y="0"/>
          <a:ext cx="0" cy="0"/>
          <a:chOff x="0" y="0"/>
          <a:chExt cx="0" cy="0"/>
        </a:xfrm>
      </p:grpSpPr>
      <p:pic>
        <p:nvPicPr>
          <p:cNvPr id="235" name="Google Shape;235;p24"/>
          <p:cNvPicPr preferRelativeResize="0"/>
          <p:nvPr/>
        </p:nvPicPr>
        <p:blipFill>
          <a:blip r:embed="rId2">
            <a:alphaModFix/>
          </a:blip>
          <a:stretch>
            <a:fillRect/>
          </a:stretch>
        </p:blipFill>
        <p:spPr>
          <a:xfrm>
            <a:off x="1947700" y="4172200"/>
            <a:ext cx="3593972" cy="3593972"/>
          </a:xfrm>
          <a:prstGeom prst="rect">
            <a:avLst/>
          </a:prstGeom>
          <a:noFill/>
          <a:ln>
            <a:noFill/>
          </a:ln>
        </p:spPr>
      </p:pic>
      <p:pic>
        <p:nvPicPr>
          <p:cNvPr id="236" name="Google Shape;236;p24"/>
          <p:cNvPicPr preferRelativeResize="0"/>
          <p:nvPr/>
        </p:nvPicPr>
        <p:blipFill>
          <a:blip r:embed="rId2">
            <a:alphaModFix/>
          </a:blip>
          <a:stretch>
            <a:fillRect/>
          </a:stretch>
        </p:blipFill>
        <p:spPr>
          <a:xfrm>
            <a:off x="7578867" y="4172200"/>
            <a:ext cx="3593972" cy="3593972"/>
          </a:xfrm>
          <a:prstGeom prst="rect">
            <a:avLst/>
          </a:prstGeom>
          <a:noFill/>
          <a:ln>
            <a:noFill/>
          </a:ln>
        </p:spPr>
      </p:pic>
      <p:pic>
        <p:nvPicPr>
          <p:cNvPr id="237" name="Google Shape;237;p24"/>
          <p:cNvPicPr preferRelativeResize="0"/>
          <p:nvPr/>
        </p:nvPicPr>
        <p:blipFill>
          <a:blip r:embed="rId2">
            <a:alphaModFix/>
          </a:blip>
          <a:stretch>
            <a:fillRect/>
          </a:stretch>
        </p:blipFill>
        <p:spPr>
          <a:xfrm>
            <a:off x="13125300" y="4172200"/>
            <a:ext cx="3593972" cy="3593972"/>
          </a:xfrm>
          <a:prstGeom prst="rect">
            <a:avLst/>
          </a:prstGeom>
          <a:noFill/>
          <a:ln>
            <a:noFill/>
          </a:ln>
        </p:spPr>
      </p:pic>
      <p:pic>
        <p:nvPicPr>
          <p:cNvPr id="238" name="Google Shape;238;p24"/>
          <p:cNvPicPr preferRelativeResize="0"/>
          <p:nvPr/>
        </p:nvPicPr>
        <p:blipFill>
          <a:blip r:embed="rId2">
            <a:alphaModFix/>
          </a:blip>
          <a:stretch>
            <a:fillRect/>
          </a:stretch>
        </p:blipFill>
        <p:spPr>
          <a:xfrm>
            <a:off x="18841267" y="4172200"/>
            <a:ext cx="3593972" cy="3593972"/>
          </a:xfrm>
          <a:prstGeom prst="rect">
            <a:avLst/>
          </a:prstGeom>
          <a:noFill/>
          <a:ln>
            <a:noFill/>
          </a:ln>
        </p:spPr>
      </p:pic>
      <p:sp>
        <p:nvSpPr>
          <p:cNvPr id="239" name="Google Shape;239;p24"/>
          <p:cNvSpPr txBox="1"/>
          <p:nvPr>
            <p:ph idx="1" type="subTitle"/>
          </p:nvPr>
        </p:nvSpPr>
        <p:spPr>
          <a:xfrm>
            <a:off x="1220967" y="7934733"/>
            <a:ext cx="5048100" cy="1527300"/>
          </a:xfrm>
          <a:prstGeom prst="rect">
            <a:avLst/>
          </a:prstGeom>
        </p:spPr>
        <p:txBody>
          <a:bodyPr anchorCtr="0" anchor="t" bIns="243775" lIns="243775" spcFirstLastPara="1" rIns="243775" wrap="square" tIns="243775">
            <a:noAutofit/>
          </a:bodyPr>
          <a:lstStyle>
            <a:lvl1pPr lvl="0" rtl="0" algn="ctr">
              <a:lnSpc>
                <a:spcPct val="115000"/>
              </a:lnSpc>
              <a:spcBef>
                <a:spcPts val="0"/>
              </a:spcBef>
              <a:spcAft>
                <a:spcPts val="0"/>
              </a:spcAft>
              <a:buSzPts val="2800"/>
              <a:buNone/>
              <a:defRPr sz="28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p:txBody>
      </p:sp>
      <p:sp>
        <p:nvSpPr>
          <p:cNvPr id="240" name="Google Shape;240;p24"/>
          <p:cNvSpPr txBox="1"/>
          <p:nvPr>
            <p:ph idx="2" type="body"/>
          </p:nvPr>
        </p:nvSpPr>
        <p:spPr>
          <a:xfrm>
            <a:off x="1458900" y="9393933"/>
            <a:ext cx="4810500" cy="2364000"/>
          </a:xfrm>
          <a:prstGeom prst="rect">
            <a:avLst/>
          </a:prstGeom>
        </p:spPr>
        <p:txBody>
          <a:bodyPr anchorCtr="0" anchor="t" bIns="243775" lIns="0" spcFirstLastPara="1" rIns="243775" wrap="square" tIns="243775">
            <a:spAutoFit/>
          </a:bodyPr>
          <a:lstStyle>
            <a:lvl1pPr indent="-406400" lvl="0" marL="457200" rtl="0" algn="ctr">
              <a:spcBef>
                <a:spcPts val="0"/>
              </a:spcBef>
              <a:spcAft>
                <a:spcPts val="0"/>
              </a:spcAft>
              <a:buSzPts val="2800"/>
              <a:buChar char="●"/>
              <a:defRPr sz="2800"/>
            </a:lvl1pPr>
            <a:lvl2pPr indent="-406400" lvl="1" marL="914400" rtl="0" algn="ctr">
              <a:spcBef>
                <a:spcPts val="0"/>
              </a:spcBef>
              <a:spcAft>
                <a:spcPts val="0"/>
              </a:spcAft>
              <a:buSzPts val="2800"/>
              <a:buChar char="○"/>
              <a:defRPr sz="2800"/>
            </a:lvl2pPr>
            <a:lvl3pPr indent="-406400" lvl="2" marL="1371600" rtl="0" algn="ctr">
              <a:spcBef>
                <a:spcPts val="0"/>
              </a:spcBef>
              <a:spcAft>
                <a:spcPts val="0"/>
              </a:spcAft>
              <a:buSzPts val="2800"/>
              <a:buChar char="■"/>
              <a:defRPr sz="2800"/>
            </a:lvl3pPr>
            <a:lvl4pPr indent="-406400" lvl="3" marL="1828800" rtl="0" algn="ctr">
              <a:spcBef>
                <a:spcPts val="0"/>
              </a:spcBef>
              <a:spcAft>
                <a:spcPts val="0"/>
              </a:spcAft>
              <a:buSzPts val="2800"/>
              <a:buChar char="●"/>
              <a:defRPr sz="2800"/>
            </a:lvl4pPr>
            <a:lvl5pPr indent="-406400" lvl="4" marL="2286000" rtl="0" algn="ctr">
              <a:spcBef>
                <a:spcPts val="0"/>
              </a:spcBef>
              <a:spcAft>
                <a:spcPts val="0"/>
              </a:spcAft>
              <a:buSzPts val="2800"/>
              <a:buChar char="○"/>
              <a:defRPr sz="2800"/>
            </a:lvl5pPr>
            <a:lvl6pPr indent="-406400" lvl="5" marL="2743200" rtl="0" algn="ctr">
              <a:spcBef>
                <a:spcPts val="0"/>
              </a:spcBef>
              <a:spcAft>
                <a:spcPts val="0"/>
              </a:spcAft>
              <a:buSzPts val="2800"/>
              <a:buChar char="■"/>
              <a:defRPr sz="2800"/>
            </a:lvl6pPr>
            <a:lvl7pPr indent="-406400" lvl="6" marL="3200400" rtl="0" algn="ctr">
              <a:spcBef>
                <a:spcPts val="0"/>
              </a:spcBef>
              <a:spcAft>
                <a:spcPts val="0"/>
              </a:spcAft>
              <a:buSzPts val="2800"/>
              <a:buChar char="●"/>
              <a:defRPr sz="2800"/>
            </a:lvl7pPr>
            <a:lvl8pPr indent="-406400" lvl="7" marL="3657600" rtl="0" algn="ctr">
              <a:spcBef>
                <a:spcPts val="0"/>
              </a:spcBef>
              <a:spcAft>
                <a:spcPts val="0"/>
              </a:spcAft>
              <a:buSzPts val="2800"/>
              <a:buChar char="○"/>
              <a:defRPr sz="2800"/>
            </a:lvl8pPr>
            <a:lvl9pPr indent="-406400" lvl="8" marL="4114800" rtl="0" algn="ctr">
              <a:spcBef>
                <a:spcPts val="0"/>
              </a:spcBef>
              <a:spcAft>
                <a:spcPts val="0"/>
              </a:spcAft>
              <a:buSzPts val="2800"/>
              <a:buChar char="■"/>
              <a:defRPr sz="2800"/>
            </a:lvl9pPr>
          </a:lstStyle>
          <a:p/>
        </p:txBody>
      </p:sp>
      <p:sp>
        <p:nvSpPr>
          <p:cNvPr id="241" name="Google Shape;241;p24"/>
          <p:cNvSpPr txBox="1"/>
          <p:nvPr>
            <p:ph idx="3" type="subTitle"/>
          </p:nvPr>
        </p:nvSpPr>
        <p:spPr>
          <a:xfrm>
            <a:off x="6852000" y="7934733"/>
            <a:ext cx="5048100" cy="1527300"/>
          </a:xfrm>
          <a:prstGeom prst="rect">
            <a:avLst/>
          </a:prstGeom>
        </p:spPr>
        <p:txBody>
          <a:bodyPr anchorCtr="0" anchor="t" bIns="243775" lIns="243775" spcFirstLastPara="1" rIns="243775" wrap="square" tIns="243775">
            <a:noAutofit/>
          </a:bodyPr>
          <a:lstStyle>
            <a:lvl1pPr lvl="0" rtl="0" algn="ctr">
              <a:lnSpc>
                <a:spcPct val="115000"/>
              </a:lnSpc>
              <a:spcBef>
                <a:spcPts val="0"/>
              </a:spcBef>
              <a:spcAft>
                <a:spcPts val="0"/>
              </a:spcAft>
              <a:buSzPts val="2800"/>
              <a:buNone/>
              <a:defRPr sz="28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p:txBody>
      </p:sp>
      <p:sp>
        <p:nvSpPr>
          <p:cNvPr id="242" name="Google Shape;242;p24"/>
          <p:cNvSpPr txBox="1"/>
          <p:nvPr>
            <p:ph idx="4" type="body"/>
          </p:nvPr>
        </p:nvSpPr>
        <p:spPr>
          <a:xfrm>
            <a:off x="7089933" y="9393933"/>
            <a:ext cx="4810500" cy="2364000"/>
          </a:xfrm>
          <a:prstGeom prst="rect">
            <a:avLst/>
          </a:prstGeom>
        </p:spPr>
        <p:txBody>
          <a:bodyPr anchorCtr="0" anchor="t" bIns="243775" lIns="0" spcFirstLastPara="1" rIns="243775" wrap="square" tIns="243775">
            <a:spAutoFit/>
          </a:bodyPr>
          <a:lstStyle>
            <a:lvl1pPr indent="-406400" lvl="0" marL="457200" rtl="0" algn="ctr">
              <a:spcBef>
                <a:spcPts val="0"/>
              </a:spcBef>
              <a:spcAft>
                <a:spcPts val="0"/>
              </a:spcAft>
              <a:buSzPts val="2800"/>
              <a:buChar char="●"/>
              <a:defRPr sz="2800"/>
            </a:lvl1pPr>
            <a:lvl2pPr indent="-406400" lvl="1" marL="914400" rtl="0" algn="ctr">
              <a:spcBef>
                <a:spcPts val="0"/>
              </a:spcBef>
              <a:spcAft>
                <a:spcPts val="0"/>
              </a:spcAft>
              <a:buSzPts val="2800"/>
              <a:buChar char="○"/>
              <a:defRPr sz="2800"/>
            </a:lvl2pPr>
            <a:lvl3pPr indent="-406400" lvl="2" marL="1371600" rtl="0" algn="ctr">
              <a:spcBef>
                <a:spcPts val="0"/>
              </a:spcBef>
              <a:spcAft>
                <a:spcPts val="0"/>
              </a:spcAft>
              <a:buSzPts val="2800"/>
              <a:buChar char="■"/>
              <a:defRPr sz="2800"/>
            </a:lvl3pPr>
            <a:lvl4pPr indent="-406400" lvl="3" marL="1828800" rtl="0" algn="ctr">
              <a:spcBef>
                <a:spcPts val="0"/>
              </a:spcBef>
              <a:spcAft>
                <a:spcPts val="0"/>
              </a:spcAft>
              <a:buSzPts val="2800"/>
              <a:buChar char="●"/>
              <a:defRPr sz="2800"/>
            </a:lvl4pPr>
            <a:lvl5pPr indent="-406400" lvl="4" marL="2286000" rtl="0" algn="ctr">
              <a:spcBef>
                <a:spcPts val="0"/>
              </a:spcBef>
              <a:spcAft>
                <a:spcPts val="0"/>
              </a:spcAft>
              <a:buSzPts val="2800"/>
              <a:buChar char="○"/>
              <a:defRPr sz="2800"/>
            </a:lvl5pPr>
            <a:lvl6pPr indent="-406400" lvl="5" marL="2743200" rtl="0" algn="ctr">
              <a:spcBef>
                <a:spcPts val="0"/>
              </a:spcBef>
              <a:spcAft>
                <a:spcPts val="0"/>
              </a:spcAft>
              <a:buSzPts val="2800"/>
              <a:buChar char="■"/>
              <a:defRPr sz="2800"/>
            </a:lvl6pPr>
            <a:lvl7pPr indent="-406400" lvl="6" marL="3200400" rtl="0" algn="ctr">
              <a:spcBef>
                <a:spcPts val="0"/>
              </a:spcBef>
              <a:spcAft>
                <a:spcPts val="0"/>
              </a:spcAft>
              <a:buSzPts val="2800"/>
              <a:buChar char="●"/>
              <a:defRPr sz="2800"/>
            </a:lvl7pPr>
            <a:lvl8pPr indent="-406400" lvl="7" marL="3657600" rtl="0" algn="ctr">
              <a:spcBef>
                <a:spcPts val="0"/>
              </a:spcBef>
              <a:spcAft>
                <a:spcPts val="0"/>
              </a:spcAft>
              <a:buSzPts val="2800"/>
              <a:buChar char="○"/>
              <a:defRPr sz="2800"/>
            </a:lvl8pPr>
            <a:lvl9pPr indent="-406400" lvl="8" marL="4114800" rtl="0" algn="ctr">
              <a:spcBef>
                <a:spcPts val="0"/>
              </a:spcBef>
              <a:spcAft>
                <a:spcPts val="0"/>
              </a:spcAft>
              <a:buSzPts val="2800"/>
              <a:buChar char="■"/>
              <a:defRPr sz="2800"/>
            </a:lvl9pPr>
          </a:lstStyle>
          <a:p/>
        </p:txBody>
      </p:sp>
      <p:sp>
        <p:nvSpPr>
          <p:cNvPr id="243" name="Google Shape;243;p24"/>
          <p:cNvSpPr txBox="1"/>
          <p:nvPr>
            <p:ph idx="5" type="subTitle"/>
          </p:nvPr>
        </p:nvSpPr>
        <p:spPr>
          <a:xfrm>
            <a:off x="12398567" y="7934733"/>
            <a:ext cx="5048100" cy="1527300"/>
          </a:xfrm>
          <a:prstGeom prst="rect">
            <a:avLst/>
          </a:prstGeom>
        </p:spPr>
        <p:txBody>
          <a:bodyPr anchorCtr="0" anchor="t" bIns="243775" lIns="243775" spcFirstLastPara="1" rIns="243775" wrap="square" tIns="243775">
            <a:noAutofit/>
          </a:bodyPr>
          <a:lstStyle>
            <a:lvl1pPr lvl="0" rtl="0" algn="ctr">
              <a:lnSpc>
                <a:spcPct val="115000"/>
              </a:lnSpc>
              <a:spcBef>
                <a:spcPts val="0"/>
              </a:spcBef>
              <a:spcAft>
                <a:spcPts val="0"/>
              </a:spcAft>
              <a:buSzPts val="2800"/>
              <a:buNone/>
              <a:defRPr sz="28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p:txBody>
      </p:sp>
      <p:sp>
        <p:nvSpPr>
          <p:cNvPr id="244" name="Google Shape;244;p24"/>
          <p:cNvSpPr txBox="1"/>
          <p:nvPr>
            <p:ph idx="6" type="body"/>
          </p:nvPr>
        </p:nvSpPr>
        <p:spPr>
          <a:xfrm>
            <a:off x="12636367" y="9393933"/>
            <a:ext cx="4810500" cy="2364000"/>
          </a:xfrm>
          <a:prstGeom prst="rect">
            <a:avLst/>
          </a:prstGeom>
        </p:spPr>
        <p:txBody>
          <a:bodyPr anchorCtr="0" anchor="t" bIns="243775" lIns="0" spcFirstLastPara="1" rIns="243775" wrap="square" tIns="243775">
            <a:spAutoFit/>
          </a:bodyPr>
          <a:lstStyle>
            <a:lvl1pPr indent="-406400" lvl="0" marL="457200" rtl="0" algn="ctr">
              <a:spcBef>
                <a:spcPts val="0"/>
              </a:spcBef>
              <a:spcAft>
                <a:spcPts val="0"/>
              </a:spcAft>
              <a:buSzPts val="2800"/>
              <a:buChar char="●"/>
              <a:defRPr sz="2800"/>
            </a:lvl1pPr>
            <a:lvl2pPr indent="-406400" lvl="1" marL="914400" rtl="0" algn="ctr">
              <a:spcBef>
                <a:spcPts val="0"/>
              </a:spcBef>
              <a:spcAft>
                <a:spcPts val="0"/>
              </a:spcAft>
              <a:buSzPts val="2800"/>
              <a:buChar char="○"/>
              <a:defRPr sz="2800"/>
            </a:lvl2pPr>
            <a:lvl3pPr indent="-406400" lvl="2" marL="1371600" rtl="0" algn="ctr">
              <a:spcBef>
                <a:spcPts val="0"/>
              </a:spcBef>
              <a:spcAft>
                <a:spcPts val="0"/>
              </a:spcAft>
              <a:buSzPts val="2800"/>
              <a:buChar char="■"/>
              <a:defRPr sz="2800"/>
            </a:lvl3pPr>
            <a:lvl4pPr indent="-406400" lvl="3" marL="1828800" rtl="0" algn="ctr">
              <a:spcBef>
                <a:spcPts val="0"/>
              </a:spcBef>
              <a:spcAft>
                <a:spcPts val="0"/>
              </a:spcAft>
              <a:buSzPts val="2800"/>
              <a:buChar char="●"/>
              <a:defRPr sz="2800"/>
            </a:lvl4pPr>
            <a:lvl5pPr indent="-406400" lvl="4" marL="2286000" rtl="0" algn="ctr">
              <a:spcBef>
                <a:spcPts val="0"/>
              </a:spcBef>
              <a:spcAft>
                <a:spcPts val="0"/>
              </a:spcAft>
              <a:buSzPts val="2800"/>
              <a:buChar char="○"/>
              <a:defRPr sz="2800"/>
            </a:lvl5pPr>
            <a:lvl6pPr indent="-406400" lvl="5" marL="2743200" rtl="0" algn="ctr">
              <a:spcBef>
                <a:spcPts val="0"/>
              </a:spcBef>
              <a:spcAft>
                <a:spcPts val="0"/>
              </a:spcAft>
              <a:buSzPts val="2800"/>
              <a:buChar char="■"/>
              <a:defRPr sz="2800"/>
            </a:lvl6pPr>
            <a:lvl7pPr indent="-406400" lvl="6" marL="3200400" rtl="0" algn="ctr">
              <a:spcBef>
                <a:spcPts val="0"/>
              </a:spcBef>
              <a:spcAft>
                <a:spcPts val="0"/>
              </a:spcAft>
              <a:buSzPts val="2800"/>
              <a:buChar char="●"/>
              <a:defRPr sz="2800"/>
            </a:lvl7pPr>
            <a:lvl8pPr indent="-406400" lvl="7" marL="3657600" rtl="0" algn="ctr">
              <a:spcBef>
                <a:spcPts val="0"/>
              </a:spcBef>
              <a:spcAft>
                <a:spcPts val="0"/>
              </a:spcAft>
              <a:buSzPts val="2800"/>
              <a:buChar char="○"/>
              <a:defRPr sz="2800"/>
            </a:lvl8pPr>
            <a:lvl9pPr indent="-406400" lvl="8" marL="4114800" rtl="0" algn="ctr">
              <a:spcBef>
                <a:spcPts val="0"/>
              </a:spcBef>
              <a:spcAft>
                <a:spcPts val="0"/>
              </a:spcAft>
              <a:buSzPts val="2800"/>
              <a:buChar char="■"/>
              <a:defRPr sz="2800"/>
            </a:lvl9pPr>
          </a:lstStyle>
          <a:p/>
        </p:txBody>
      </p:sp>
      <p:sp>
        <p:nvSpPr>
          <p:cNvPr id="245" name="Google Shape;245;p24"/>
          <p:cNvSpPr txBox="1"/>
          <p:nvPr>
            <p:ph idx="7" type="subTitle"/>
          </p:nvPr>
        </p:nvSpPr>
        <p:spPr>
          <a:xfrm>
            <a:off x="18114600" y="7934733"/>
            <a:ext cx="5048100" cy="1527300"/>
          </a:xfrm>
          <a:prstGeom prst="rect">
            <a:avLst/>
          </a:prstGeom>
        </p:spPr>
        <p:txBody>
          <a:bodyPr anchorCtr="0" anchor="t" bIns="243775" lIns="243775" spcFirstLastPara="1" rIns="243775" wrap="square" tIns="243775">
            <a:noAutofit/>
          </a:bodyPr>
          <a:lstStyle>
            <a:lvl1pPr lvl="0" rtl="0" algn="ctr">
              <a:lnSpc>
                <a:spcPct val="115000"/>
              </a:lnSpc>
              <a:spcBef>
                <a:spcPts val="0"/>
              </a:spcBef>
              <a:spcAft>
                <a:spcPts val="0"/>
              </a:spcAft>
              <a:buSzPts val="2800"/>
              <a:buNone/>
              <a:defRPr sz="28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p:txBody>
      </p:sp>
      <p:sp>
        <p:nvSpPr>
          <p:cNvPr id="246" name="Google Shape;246;p24"/>
          <p:cNvSpPr txBox="1"/>
          <p:nvPr>
            <p:ph idx="8" type="body"/>
          </p:nvPr>
        </p:nvSpPr>
        <p:spPr>
          <a:xfrm>
            <a:off x="18352533" y="9393933"/>
            <a:ext cx="4810500" cy="2364000"/>
          </a:xfrm>
          <a:prstGeom prst="rect">
            <a:avLst/>
          </a:prstGeom>
        </p:spPr>
        <p:txBody>
          <a:bodyPr anchorCtr="0" anchor="t" bIns="243775" lIns="0" spcFirstLastPara="1" rIns="243775" wrap="square" tIns="243775">
            <a:spAutoFit/>
          </a:bodyPr>
          <a:lstStyle>
            <a:lvl1pPr indent="-406400" lvl="0" marL="457200" rtl="0" algn="ctr">
              <a:spcBef>
                <a:spcPts val="0"/>
              </a:spcBef>
              <a:spcAft>
                <a:spcPts val="0"/>
              </a:spcAft>
              <a:buSzPts val="2800"/>
              <a:buChar char="●"/>
              <a:defRPr sz="2800"/>
            </a:lvl1pPr>
            <a:lvl2pPr indent="-406400" lvl="1" marL="914400" rtl="0" algn="ctr">
              <a:spcBef>
                <a:spcPts val="0"/>
              </a:spcBef>
              <a:spcAft>
                <a:spcPts val="0"/>
              </a:spcAft>
              <a:buSzPts val="2800"/>
              <a:buChar char="○"/>
              <a:defRPr sz="2800"/>
            </a:lvl2pPr>
            <a:lvl3pPr indent="-406400" lvl="2" marL="1371600" rtl="0" algn="ctr">
              <a:spcBef>
                <a:spcPts val="0"/>
              </a:spcBef>
              <a:spcAft>
                <a:spcPts val="0"/>
              </a:spcAft>
              <a:buSzPts val="2800"/>
              <a:buChar char="■"/>
              <a:defRPr sz="2800"/>
            </a:lvl3pPr>
            <a:lvl4pPr indent="-406400" lvl="3" marL="1828800" rtl="0" algn="ctr">
              <a:spcBef>
                <a:spcPts val="0"/>
              </a:spcBef>
              <a:spcAft>
                <a:spcPts val="0"/>
              </a:spcAft>
              <a:buSzPts val="2800"/>
              <a:buChar char="●"/>
              <a:defRPr sz="2800"/>
            </a:lvl4pPr>
            <a:lvl5pPr indent="-406400" lvl="4" marL="2286000" rtl="0" algn="ctr">
              <a:spcBef>
                <a:spcPts val="0"/>
              </a:spcBef>
              <a:spcAft>
                <a:spcPts val="0"/>
              </a:spcAft>
              <a:buSzPts val="2800"/>
              <a:buChar char="○"/>
              <a:defRPr sz="2800"/>
            </a:lvl5pPr>
            <a:lvl6pPr indent="-406400" lvl="5" marL="2743200" rtl="0" algn="ctr">
              <a:spcBef>
                <a:spcPts val="0"/>
              </a:spcBef>
              <a:spcAft>
                <a:spcPts val="0"/>
              </a:spcAft>
              <a:buSzPts val="2800"/>
              <a:buChar char="■"/>
              <a:defRPr sz="2800"/>
            </a:lvl6pPr>
            <a:lvl7pPr indent="-406400" lvl="6" marL="3200400" rtl="0" algn="ctr">
              <a:spcBef>
                <a:spcPts val="0"/>
              </a:spcBef>
              <a:spcAft>
                <a:spcPts val="0"/>
              </a:spcAft>
              <a:buSzPts val="2800"/>
              <a:buChar char="●"/>
              <a:defRPr sz="2800"/>
            </a:lvl7pPr>
            <a:lvl8pPr indent="-406400" lvl="7" marL="3657600" rtl="0" algn="ctr">
              <a:spcBef>
                <a:spcPts val="0"/>
              </a:spcBef>
              <a:spcAft>
                <a:spcPts val="0"/>
              </a:spcAft>
              <a:buSzPts val="2800"/>
              <a:buChar char="○"/>
              <a:defRPr sz="2800"/>
            </a:lvl8pPr>
            <a:lvl9pPr indent="-406400" lvl="8" marL="4114800" rtl="0" algn="ctr">
              <a:spcBef>
                <a:spcPts val="0"/>
              </a:spcBef>
              <a:spcAft>
                <a:spcPts val="0"/>
              </a:spcAft>
              <a:buSzPts val="2800"/>
              <a:buChar char="■"/>
              <a:defRPr sz="2800"/>
            </a:lvl9pPr>
          </a:lstStyle>
          <a:p/>
        </p:txBody>
      </p:sp>
      <p:sp>
        <p:nvSpPr>
          <p:cNvPr id="247" name="Google Shape;247;p24"/>
          <p:cNvSpPr txBox="1"/>
          <p:nvPr>
            <p:ph type="title"/>
          </p:nvPr>
        </p:nvSpPr>
        <p:spPr>
          <a:xfrm>
            <a:off x="6269075" y="1086467"/>
            <a:ext cx="12084900" cy="1527300"/>
          </a:xfrm>
          <a:prstGeom prst="rect">
            <a:avLst/>
          </a:prstGeom>
        </p:spPr>
        <p:txBody>
          <a:bodyPr anchorCtr="0" anchor="ctr" bIns="0" lIns="0" spcFirstLastPara="1" rIns="0" wrap="square" tIns="0">
            <a:spAutoFit/>
          </a:bodyPr>
          <a:lstStyle>
            <a:lvl1pPr lvl="0" rtl="0" algn="ctr">
              <a:spcBef>
                <a:spcPts val="0"/>
              </a:spcBef>
              <a:spcAft>
                <a:spcPts val="0"/>
              </a:spcAft>
              <a:buClr>
                <a:schemeClr val="dk2"/>
              </a:buClr>
              <a:buSzPts val="6000"/>
              <a:buFont typeface="Times New Roman"/>
              <a:buNone/>
              <a:defRPr b="1" sz="6000">
                <a:solidFill>
                  <a:schemeClr val="dk2"/>
                </a:solidFill>
                <a:latin typeface="Times New Roman"/>
                <a:ea typeface="Times New Roman"/>
                <a:cs typeface="Times New Roman"/>
                <a:sym typeface="Times New Roman"/>
              </a:defRPr>
            </a:lvl1pPr>
            <a:lvl2pPr lvl="1" rtl="0">
              <a:spcBef>
                <a:spcPts val="0"/>
              </a:spcBef>
              <a:spcAft>
                <a:spcPts val="0"/>
              </a:spcAft>
              <a:buSzPts val="3700"/>
              <a:buNone/>
              <a:defRPr sz="3700">
                <a:latin typeface="IBM Plex Sans"/>
                <a:ea typeface="IBM Plex Sans"/>
                <a:cs typeface="IBM Plex Sans"/>
                <a:sym typeface="IBM Plex Sans"/>
              </a:defRPr>
            </a:lvl2pPr>
            <a:lvl3pPr lvl="2" rtl="0">
              <a:spcBef>
                <a:spcPts val="0"/>
              </a:spcBef>
              <a:spcAft>
                <a:spcPts val="0"/>
              </a:spcAft>
              <a:buSzPts val="3700"/>
              <a:buNone/>
              <a:defRPr sz="3700">
                <a:latin typeface="IBM Plex Sans"/>
                <a:ea typeface="IBM Plex Sans"/>
                <a:cs typeface="IBM Plex Sans"/>
                <a:sym typeface="IBM Plex Sans"/>
              </a:defRPr>
            </a:lvl3pPr>
            <a:lvl4pPr lvl="3" rtl="0">
              <a:spcBef>
                <a:spcPts val="0"/>
              </a:spcBef>
              <a:spcAft>
                <a:spcPts val="0"/>
              </a:spcAft>
              <a:buSzPts val="3700"/>
              <a:buNone/>
              <a:defRPr sz="3700">
                <a:latin typeface="IBM Plex Sans"/>
                <a:ea typeface="IBM Plex Sans"/>
                <a:cs typeface="IBM Plex Sans"/>
                <a:sym typeface="IBM Plex Sans"/>
              </a:defRPr>
            </a:lvl4pPr>
            <a:lvl5pPr lvl="4" rtl="0">
              <a:spcBef>
                <a:spcPts val="0"/>
              </a:spcBef>
              <a:spcAft>
                <a:spcPts val="0"/>
              </a:spcAft>
              <a:buSzPts val="3700"/>
              <a:buNone/>
              <a:defRPr sz="3700">
                <a:latin typeface="IBM Plex Sans"/>
                <a:ea typeface="IBM Plex Sans"/>
                <a:cs typeface="IBM Plex Sans"/>
                <a:sym typeface="IBM Plex Sans"/>
              </a:defRPr>
            </a:lvl5pPr>
            <a:lvl6pPr lvl="5" rtl="0">
              <a:spcBef>
                <a:spcPts val="0"/>
              </a:spcBef>
              <a:spcAft>
                <a:spcPts val="0"/>
              </a:spcAft>
              <a:buSzPts val="3700"/>
              <a:buNone/>
              <a:defRPr sz="3700">
                <a:latin typeface="IBM Plex Sans"/>
                <a:ea typeface="IBM Plex Sans"/>
                <a:cs typeface="IBM Plex Sans"/>
                <a:sym typeface="IBM Plex Sans"/>
              </a:defRPr>
            </a:lvl6pPr>
            <a:lvl7pPr lvl="6" rtl="0">
              <a:spcBef>
                <a:spcPts val="0"/>
              </a:spcBef>
              <a:spcAft>
                <a:spcPts val="0"/>
              </a:spcAft>
              <a:buSzPts val="3700"/>
              <a:buNone/>
              <a:defRPr sz="3700">
                <a:latin typeface="IBM Plex Sans"/>
                <a:ea typeface="IBM Plex Sans"/>
                <a:cs typeface="IBM Plex Sans"/>
                <a:sym typeface="IBM Plex Sans"/>
              </a:defRPr>
            </a:lvl7pPr>
            <a:lvl8pPr lvl="7" rtl="0">
              <a:spcBef>
                <a:spcPts val="0"/>
              </a:spcBef>
              <a:spcAft>
                <a:spcPts val="0"/>
              </a:spcAft>
              <a:buSzPts val="3700"/>
              <a:buNone/>
              <a:defRPr sz="3700">
                <a:latin typeface="IBM Plex Sans"/>
                <a:ea typeface="IBM Plex Sans"/>
                <a:cs typeface="IBM Plex Sans"/>
                <a:sym typeface="IBM Plex Sans"/>
              </a:defRPr>
            </a:lvl8pPr>
            <a:lvl9pPr lvl="8" rtl="0">
              <a:spcBef>
                <a:spcPts val="0"/>
              </a:spcBef>
              <a:spcAft>
                <a:spcPts val="0"/>
              </a:spcAft>
              <a:buSzPts val="3700"/>
              <a:buNone/>
              <a:defRPr sz="3700">
                <a:latin typeface="IBM Plex Sans"/>
                <a:ea typeface="IBM Plex Sans"/>
                <a:cs typeface="IBM Plex Sans"/>
                <a:sym typeface="IBM Plex Sans"/>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ight Blue - Quote + Image Placeholder">
  <p:cSld name="CUSTOM_6">
    <p:bg>
      <p:bgPr>
        <a:solidFill>
          <a:schemeClr val="accent2"/>
        </a:solidFill>
      </p:bgPr>
    </p:bg>
    <p:spTree>
      <p:nvGrpSpPr>
        <p:cNvPr id="248" name="Shape 248"/>
        <p:cNvGrpSpPr/>
        <p:nvPr/>
      </p:nvGrpSpPr>
      <p:grpSpPr>
        <a:xfrm>
          <a:off x="0" y="0"/>
          <a:ext cx="0" cy="0"/>
          <a:chOff x="0" y="0"/>
          <a:chExt cx="0" cy="0"/>
        </a:xfrm>
      </p:grpSpPr>
      <p:pic>
        <p:nvPicPr>
          <p:cNvPr id="249" name="Google Shape;249;p25"/>
          <p:cNvPicPr preferRelativeResize="0"/>
          <p:nvPr/>
        </p:nvPicPr>
        <p:blipFill rotWithShape="1">
          <a:blip r:embed="rId2">
            <a:alphaModFix/>
          </a:blip>
          <a:srcRect b="-3879" l="0" r="0" t="-3890"/>
          <a:stretch/>
        </p:blipFill>
        <p:spPr>
          <a:xfrm>
            <a:off x="1269600" y="1482846"/>
            <a:ext cx="9122132" cy="9820319"/>
          </a:xfrm>
          <a:prstGeom prst="rect">
            <a:avLst/>
          </a:prstGeom>
          <a:noFill/>
          <a:ln>
            <a:noFill/>
          </a:ln>
        </p:spPr>
      </p:pic>
      <p:sp>
        <p:nvSpPr>
          <p:cNvPr id="250" name="Google Shape;250;p25"/>
          <p:cNvSpPr txBox="1"/>
          <p:nvPr>
            <p:ph idx="12" type="sldNum"/>
          </p:nvPr>
        </p:nvSpPr>
        <p:spPr>
          <a:xfrm>
            <a:off x="22317800" y="12870133"/>
            <a:ext cx="1335900" cy="846300"/>
          </a:xfrm>
          <a:prstGeom prst="rect">
            <a:avLst/>
          </a:prstGeom>
        </p:spPr>
        <p:txBody>
          <a:bodyPr anchorCtr="0" anchor="t" bIns="243775" lIns="243775" spcFirstLastPara="1" rIns="243775" wrap="square" tIns="243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251" name="Google Shape;251;p25"/>
          <p:cNvSpPr txBox="1"/>
          <p:nvPr>
            <p:ph type="title"/>
          </p:nvPr>
        </p:nvSpPr>
        <p:spPr>
          <a:xfrm>
            <a:off x="11509400" y="3254400"/>
            <a:ext cx="11600700" cy="6012000"/>
          </a:xfrm>
          <a:prstGeom prst="rect">
            <a:avLst/>
          </a:prstGeom>
        </p:spPr>
        <p:txBody>
          <a:bodyPr anchorCtr="0" anchor="ctr" bIns="243775" lIns="239975" spcFirstLastPara="1" rIns="243775" wrap="square" tIns="243775">
            <a:noAutofit/>
          </a:bodyPr>
          <a:lstStyle>
            <a:lvl1pPr lvl="0">
              <a:spcBef>
                <a:spcPts val="0"/>
              </a:spcBef>
              <a:spcAft>
                <a:spcPts val="0"/>
              </a:spcAft>
              <a:buClr>
                <a:schemeClr val="dk1"/>
              </a:buClr>
              <a:buSzPts val="6000"/>
              <a:buNone/>
              <a:defRPr sz="6000">
                <a:solidFill>
                  <a:schemeClr val="dk1"/>
                </a:solidFill>
              </a:defRPr>
            </a:lvl1pPr>
            <a:lvl2pPr lvl="1">
              <a:spcBef>
                <a:spcPts val="0"/>
              </a:spcBef>
              <a:spcAft>
                <a:spcPts val="0"/>
              </a:spcAft>
              <a:buSzPts val="3700"/>
              <a:buNone/>
              <a:defRPr>
                <a:latin typeface="IBM Plex Sans"/>
                <a:ea typeface="IBM Plex Sans"/>
                <a:cs typeface="IBM Plex Sans"/>
                <a:sym typeface="IBM Plex Sans"/>
              </a:defRPr>
            </a:lvl2pPr>
            <a:lvl3pPr lvl="2">
              <a:spcBef>
                <a:spcPts val="0"/>
              </a:spcBef>
              <a:spcAft>
                <a:spcPts val="0"/>
              </a:spcAft>
              <a:buSzPts val="3700"/>
              <a:buNone/>
              <a:defRPr>
                <a:latin typeface="IBM Plex Sans"/>
                <a:ea typeface="IBM Plex Sans"/>
                <a:cs typeface="IBM Plex Sans"/>
                <a:sym typeface="IBM Plex Sans"/>
              </a:defRPr>
            </a:lvl3pPr>
            <a:lvl4pPr lvl="3">
              <a:spcBef>
                <a:spcPts val="0"/>
              </a:spcBef>
              <a:spcAft>
                <a:spcPts val="0"/>
              </a:spcAft>
              <a:buSzPts val="3700"/>
              <a:buNone/>
              <a:defRPr>
                <a:latin typeface="IBM Plex Sans"/>
                <a:ea typeface="IBM Plex Sans"/>
                <a:cs typeface="IBM Plex Sans"/>
                <a:sym typeface="IBM Plex Sans"/>
              </a:defRPr>
            </a:lvl4pPr>
            <a:lvl5pPr lvl="4">
              <a:spcBef>
                <a:spcPts val="0"/>
              </a:spcBef>
              <a:spcAft>
                <a:spcPts val="0"/>
              </a:spcAft>
              <a:buSzPts val="3700"/>
              <a:buNone/>
              <a:defRPr>
                <a:latin typeface="IBM Plex Sans"/>
                <a:ea typeface="IBM Plex Sans"/>
                <a:cs typeface="IBM Plex Sans"/>
                <a:sym typeface="IBM Plex Sans"/>
              </a:defRPr>
            </a:lvl5pPr>
            <a:lvl6pPr lvl="5">
              <a:spcBef>
                <a:spcPts val="0"/>
              </a:spcBef>
              <a:spcAft>
                <a:spcPts val="0"/>
              </a:spcAft>
              <a:buSzPts val="3700"/>
              <a:buNone/>
              <a:defRPr>
                <a:latin typeface="IBM Plex Sans"/>
                <a:ea typeface="IBM Plex Sans"/>
                <a:cs typeface="IBM Plex Sans"/>
                <a:sym typeface="IBM Plex Sans"/>
              </a:defRPr>
            </a:lvl6pPr>
            <a:lvl7pPr lvl="6">
              <a:spcBef>
                <a:spcPts val="0"/>
              </a:spcBef>
              <a:spcAft>
                <a:spcPts val="0"/>
              </a:spcAft>
              <a:buSzPts val="3700"/>
              <a:buNone/>
              <a:defRPr>
                <a:latin typeface="IBM Plex Sans"/>
                <a:ea typeface="IBM Plex Sans"/>
                <a:cs typeface="IBM Plex Sans"/>
                <a:sym typeface="IBM Plex Sans"/>
              </a:defRPr>
            </a:lvl7pPr>
            <a:lvl8pPr lvl="7">
              <a:spcBef>
                <a:spcPts val="0"/>
              </a:spcBef>
              <a:spcAft>
                <a:spcPts val="0"/>
              </a:spcAft>
              <a:buSzPts val="3700"/>
              <a:buNone/>
              <a:defRPr>
                <a:latin typeface="IBM Plex Sans"/>
                <a:ea typeface="IBM Plex Sans"/>
                <a:cs typeface="IBM Plex Sans"/>
                <a:sym typeface="IBM Plex Sans"/>
              </a:defRPr>
            </a:lvl8pPr>
            <a:lvl9pPr lvl="8">
              <a:spcBef>
                <a:spcPts val="0"/>
              </a:spcBef>
              <a:spcAft>
                <a:spcPts val="0"/>
              </a:spcAft>
              <a:buSzPts val="3700"/>
              <a:buNone/>
              <a:defRPr>
                <a:latin typeface="IBM Plex Sans"/>
                <a:ea typeface="IBM Plex Sans"/>
                <a:cs typeface="IBM Plex Sans"/>
                <a:sym typeface="IBM Plex Sans"/>
              </a:defRPr>
            </a:lvl9pPr>
          </a:lstStyle>
          <a:p/>
        </p:txBody>
      </p:sp>
      <p:sp>
        <p:nvSpPr>
          <p:cNvPr id="252" name="Google Shape;252;p25"/>
          <p:cNvSpPr/>
          <p:nvPr/>
        </p:nvSpPr>
        <p:spPr>
          <a:xfrm>
            <a:off x="2754933" y="3381400"/>
            <a:ext cx="6151200" cy="6151200"/>
          </a:xfrm>
          <a:prstGeom prst="ellipse">
            <a:avLst/>
          </a:prstGeom>
          <a:solidFill>
            <a:schemeClr val="accent6"/>
          </a:solidFill>
          <a:ln>
            <a:noFill/>
          </a:ln>
        </p:spPr>
        <p:txBody>
          <a:bodyPr anchorCtr="0" anchor="ctr" bIns="243775" lIns="243775" spcFirstLastPara="1" rIns="243775" wrap="square" tIns="243775">
            <a:noAutofit/>
          </a:bodyPr>
          <a:lstStyle/>
          <a:p>
            <a:pPr indent="0" lvl="0" marL="0" rtl="0" algn="l">
              <a:spcBef>
                <a:spcPts val="0"/>
              </a:spcBef>
              <a:spcAft>
                <a:spcPts val="0"/>
              </a:spcAft>
              <a:buNone/>
            </a:pPr>
            <a:r>
              <a:t/>
            </a:r>
            <a:endParaRPr/>
          </a:p>
        </p:txBody>
      </p:sp>
      <p:pic>
        <p:nvPicPr>
          <p:cNvPr descr="Bild" id="253" name="Google Shape;253;p25"/>
          <p:cNvPicPr preferRelativeResize="0"/>
          <p:nvPr/>
        </p:nvPicPr>
        <p:blipFill rotWithShape="1">
          <a:blip r:embed="rId3">
            <a:alphaModFix amt="54949"/>
          </a:blip>
          <a:srcRect b="0" l="0" r="0" t="0"/>
          <a:stretch/>
        </p:blipFill>
        <p:spPr>
          <a:xfrm>
            <a:off x="5429678" y="6075567"/>
            <a:ext cx="801790" cy="63475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amp; Headshot">
  <p:cSld name="CUSTOM_6_2">
    <p:bg>
      <p:bgPr>
        <a:solidFill>
          <a:schemeClr val="lt2"/>
        </a:solidFill>
      </p:bgPr>
    </p:bg>
    <p:spTree>
      <p:nvGrpSpPr>
        <p:cNvPr id="254" name="Shape 254"/>
        <p:cNvGrpSpPr/>
        <p:nvPr/>
      </p:nvGrpSpPr>
      <p:grpSpPr>
        <a:xfrm>
          <a:off x="0" y="0"/>
          <a:ext cx="0" cy="0"/>
          <a:chOff x="0" y="0"/>
          <a:chExt cx="0" cy="0"/>
        </a:xfrm>
      </p:grpSpPr>
      <p:pic>
        <p:nvPicPr>
          <p:cNvPr id="255" name="Google Shape;255;p26"/>
          <p:cNvPicPr preferRelativeResize="0"/>
          <p:nvPr/>
        </p:nvPicPr>
        <p:blipFill rotWithShape="1">
          <a:blip r:embed="rId2">
            <a:alphaModFix/>
          </a:blip>
          <a:srcRect b="-3879" l="0" r="0" t="-3890"/>
          <a:stretch/>
        </p:blipFill>
        <p:spPr>
          <a:xfrm>
            <a:off x="9687064" y="1376902"/>
            <a:ext cx="5009876" cy="5393300"/>
          </a:xfrm>
          <a:prstGeom prst="rect">
            <a:avLst/>
          </a:prstGeom>
          <a:noFill/>
          <a:ln>
            <a:noFill/>
          </a:ln>
        </p:spPr>
      </p:pic>
      <p:sp>
        <p:nvSpPr>
          <p:cNvPr id="256" name="Google Shape;256;p26"/>
          <p:cNvSpPr txBox="1"/>
          <p:nvPr>
            <p:ph idx="12" type="sldNum"/>
          </p:nvPr>
        </p:nvSpPr>
        <p:spPr>
          <a:xfrm>
            <a:off x="22317800" y="12870133"/>
            <a:ext cx="1335900" cy="846300"/>
          </a:xfrm>
          <a:prstGeom prst="rect">
            <a:avLst/>
          </a:prstGeom>
        </p:spPr>
        <p:txBody>
          <a:bodyPr anchorCtr="0" anchor="t" bIns="243775" lIns="243775" spcFirstLastPara="1" rIns="243775" wrap="square" tIns="2437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57" name="Google Shape;257;p26"/>
          <p:cNvSpPr txBox="1"/>
          <p:nvPr>
            <p:ph type="title"/>
          </p:nvPr>
        </p:nvSpPr>
        <p:spPr>
          <a:xfrm>
            <a:off x="4335525" y="7081600"/>
            <a:ext cx="15713100" cy="2812800"/>
          </a:xfrm>
          <a:prstGeom prst="rect">
            <a:avLst/>
          </a:prstGeom>
        </p:spPr>
        <p:txBody>
          <a:bodyPr anchorCtr="0" anchor="ctr" bIns="0" lIns="0" spcFirstLastPara="1" rIns="0" wrap="square" tIns="0">
            <a:noAutofit/>
          </a:bodyPr>
          <a:lstStyle>
            <a:lvl1pPr lvl="0" rtl="0" algn="ctr">
              <a:spcBef>
                <a:spcPts val="0"/>
              </a:spcBef>
              <a:spcAft>
                <a:spcPts val="0"/>
              </a:spcAft>
              <a:buClr>
                <a:schemeClr val="dk1"/>
              </a:buClr>
              <a:buSzPts val="6000"/>
              <a:buNone/>
              <a:defRPr sz="6000">
                <a:solidFill>
                  <a:schemeClr val="dk1"/>
                </a:solidFill>
              </a:defRPr>
            </a:lvl1pPr>
            <a:lvl2pPr lvl="1" rtl="0">
              <a:spcBef>
                <a:spcPts val="0"/>
              </a:spcBef>
              <a:spcAft>
                <a:spcPts val="0"/>
              </a:spcAft>
              <a:buSzPts val="3700"/>
              <a:buNone/>
              <a:defRPr>
                <a:latin typeface="IBM Plex Sans"/>
                <a:ea typeface="IBM Plex Sans"/>
                <a:cs typeface="IBM Plex Sans"/>
                <a:sym typeface="IBM Plex Sans"/>
              </a:defRPr>
            </a:lvl2pPr>
            <a:lvl3pPr lvl="2" rtl="0">
              <a:spcBef>
                <a:spcPts val="0"/>
              </a:spcBef>
              <a:spcAft>
                <a:spcPts val="0"/>
              </a:spcAft>
              <a:buSzPts val="3700"/>
              <a:buNone/>
              <a:defRPr>
                <a:latin typeface="IBM Plex Sans"/>
                <a:ea typeface="IBM Plex Sans"/>
                <a:cs typeface="IBM Plex Sans"/>
                <a:sym typeface="IBM Plex Sans"/>
              </a:defRPr>
            </a:lvl3pPr>
            <a:lvl4pPr lvl="3" rtl="0">
              <a:spcBef>
                <a:spcPts val="0"/>
              </a:spcBef>
              <a:spcAft>
                <a:spcPts val="0"/>
              </a:spcAft>
              <a:buSzPts val="3700"/>
              <a:buNone/>
              <a:defRPr>
                <a:latin typeface="IBM Plex Sans"/>
                <a:ea typeface="IBM Plex Sans"/>
                <a:cs typeface="IBM Plex Sans"/>
                <a:sym typeface="IBM Plex Sans"/>
              </a:defRPr>
            </a:lvl4pPr>
            <a:lvl5pPr lvl="4" rtl="0">
              <a:spcBef>
                <a:spcPts val="0"/>
              </a:spcBef>
              <a:spcAft>
                <a:spcPts val="0"/>
              </a:spcAft>
              <a:buSzPts val="3700"/>
              <a:buNone/>
              <a:defRPr>
                <a:latin typeface="IBM Plex Sans"/>
                <a:ea typeface="IBM Plex Sans"/>
                <a:cs typeface="IBM Plex Sans"/>
                <a:sym typeface="IBM Plex Sans"/>
              </a:defRPr>
            </a:lvl5pPr>
            <a:lvl6pPr lvl="5" rtl="0">
              <a:spcBef>
                <a:spcPts val="0"/>
              </a:spcBef>
              <a:spcAft>
                <a:spcPts val="0"/>
              </a:spcAft>
              <a:buSzPts val="3700"/>
              <a:buNone/>
              <a:defRPr>
                <a:latin typeface="IBM Plex Sans"/>
                <a:ea typeface="IBM Plex Sans"/>
                <a:cs typeface="IBM Plex Sans"/>
                <a:sym typeface="IBM Plex Sans"/>
              </a:defRPr>
            </a:lvl6pPr>
            <a:lvl7pPr lvl="6" rtl="0">
              <a:spcBef>
                <a:spcPts val="0"/>
              </a:spcBef>
              <a:spcAft>
                <a:spcPts val="0"/>
              </a:spcAft>
              <a:buSzPts val="3700"/>
              <a:buNone/>
              <a:defRPr>
                <a:latin typeface="IBM Plex Sans"/>
                <a:ea typeface="IBM Plex Sans"/>
                <a:cs typeface="IBM Plex Sans"/>
                <a:sym typeface="IBM Plex Sans"/>
              </a:defRPr>
            </a:lvl7pPr>
            <a:lvl8pPr lvl="7" rtl="0">
              <a:spcBef>
                <a:spcPts val="0"/>
              </a:spcBef>
              <a:spcAft>
                <a:spcPts val="0"/>
              </a:spcAft>
              <a:buSzPts val="3700"/>
              <a:buNone/>
              <a:defRPr>
                <a:latin typeface="IBM Plex Sans"/>
                <a:ea typeface="IBM Plex Sans"/>
                <a:cs typeface="IBM Plex Sans"/>
                <a:sym typeface="IBM Plex Sans"/>
              </a:defRPr>
            </a:lvl8pPr>
            <a:lvl9pPr lvl="8" rtl="0">
              <a:spcBef>
                <a:spcPts val="0"/>
              </a:spcBef>
              <a:spcAft>
                <a:spcPts val="0"/>
              </a:spcAft>
              <a:buSzPts val="3700"/>
              <a:buNone/>
              <a:defRPr>
                <a:latin typeface="IBM Plex Sans"/>
                <a:ea typeface="IBM Plex Sans"/>
                <a:cs typeface="IBM Plex Sans"/>
                <a:sym typeface="IBM Plex Sans"/>
              </a:defRPr>
            </a:lvl9pPr>
          </a:lstStyle>
          <a:p/>
        </p:txBody>
      </p:sp>
      <p:sp>
        <p:nvSpPr>
          <p:cNvPr id="258" name="Google Shape;258;p26"/>
          <p:cNvSpPr/>
          <p:nvPr/>
        </p:nvSpPr>
        <p:spPr>
          <a:xfrm>
            <a:off x="10502809" y="2419585"/>
            <a:ext cx="3378300" cy="3378300"/>
          </a:xfrm>
          <a:prstGeom prst="ellipse">
            <a:avLst/>
          </a:prstGeom>
          <a:solidFill>
            <a:schemeClr val="accent6"/>
          </a:solidFill>
          <a:ln>
            <a:noFill/>
          </a:ln>
        </p:spPr>
        <p:txBody>
          <a:bodyPr anchorCtr="0" anchor="ctr" bIns="243775" lIns="243775" spcFirstLastPara="1" rIns="243775" wrap="square" tIns="243775">
            <a:noAutofit/>
          </a:bodyPr>
          <a:lstStyle/>
          <a:p>
            <a:pPr indent="0" lvl="0" marL="0" rtl="0" algn="l">
              <a:spcBef>
                <a:spcPts val="0"/>
              </a:spcBef>
              <a:spcAft>
                <a:spcPts val="0"/>
              </a:spcAft>
              <a:buNone/>
            </a:pPr>
            <a:r>
              <a:t/>
            </a:r>
            <a:endParaRPr/>
          </a:p>
        </p:txBody>
      </p:sp>
      <p:pic>
        <p:nvPicPr>
          <p:cNvPr descr="Bild" id="259" name="Google Shape;259;p26"/>
          <p:cNvPicPr preferRelativeResize="0"/>
          <p:nvPr/>
        </p:nvPicPr>
        <p:blipFill rotWithShape="1">
          <a:blip r:embed="rId3">
            <a:alphaModFix amt="54949"/>
          </a:blip>
          <a:srcRect b="0" l="0" r="0" t="0"/>
          <a:stretch/>
        </p:blipFill>
        <p:spPr>
          <a:xfrm>
            <a:off x="11791053" y="3791342"/>
            <a:ext cx="801790" cy="634750"/>
          </a:xfrm>
          <a:prstGeom prst="rect">
            <a:avLst/>
          </a:prstGeom>
          <a:noFill/>
          <a:ln>
            <a:noFill/>
          </a:ln>
        </p:spPr>
      </p:pic>
      <p:sp>
        <p:nvSpPr>
          <p:cNvPr id="260" name="Google Shape;260;p26"/>
          <p:cNvSpPr txBox="1"/>
          <p:nvPr>
            <p:ph idx="1" type="body"/>
          </p:nvPr>
        </p:nvSpPr>
        <p:spPr>
          <a:xfrm>
            <a:off x="8871150" y="11178125"/>
            <a:ext cx="6641700" cy="869400"/>
          </a:xfrm>
          <a:prstGeom prst="rect">
            <a:avLst/>
          </a:prstGeom>
        </p:spPr>
        <p:txBody>
          <a:bodyPr anchorCtr="0" anchor="t" bIns="243775" lIns="0" spcFirstLastPara="1" rIns="243775" wrap="square" tIns="243775">
            <a:spAutoFit/>
          </a:bodyPr>
          <a:lstStyle>
            <a:lvl1pPr indent="-406400" lvl="0" marL="457200" algn="ctr">
              <a:spcBef>
                <a:spcPts val="0"/>
              </a:spcBef>
              <a:spcAft>
                <a:spcPts val="0"/>
              </a:spcAft>
              <a:buSzPts val="2800"/>
              <a:buChar char="●"/>
              <a:defRPr b="1" sz="2800">
                <a:solidFill>
                  <a:schemeClr val="dk2"/>
                </a:solidFill>
              </a:defRPr>
            </a:lvl1pPr>
            <a:lvl2pPr indent="-406400" lvl="1" marL="914400" algn="ctr">
              <a:spcBef>
                <a:spcPts val="0"/>
              </a:spcBef>
              <a:spcAft>
                <a:spcPts val="0"/>
              </a:spcAft>
              <a:buSzPts val="2800"/>
              <a:buChar char="○"/>
              <a:defRPr b="1" sz="2800">
                <a:solidFill>
                  <a:schemeClr val="dk2"/>
                </a:solidFill>
              </a:defRPr>
            </a:lvl2pPr>
            <a:lvl3pPr indent="-406400" lvl="2" marL="1371600" algn="ctr">
              <a:spcBef>
                <a:spcPts val="0"/>
              </a:spcBef>
              <a:spcAft>
                <a:spcPts val="0"/>
              </a:spcAft>
              <a:buSzPts val="2800"/>
              <a:buChar char="■"/>
              <a:defRPr b="1" sz="2800">
                <a:solidFill>
                  <a:schemeClr val="dk2"/>
                </a:solidFill>
              </a:defRPr>
            </a:lvl3pPr>
            <a:lvl4pPr indent="-406400" lvl="3" marL="1828800" algn="ctr">
              <a:spcBef>
                <a:spcPts val="0"/>
              </a:spcBef>
              <a:spcAft>
                <a:spcPts val="0"/>
              </a:spcAft>
              <a:buSzPts val="2800"/>
              <a:buChar char="●"/>
              <a:defRPr b="1" sz="2800">
                <a:solidFill>
                  <a:schemeClr val="dk2"/>
                </a:solidFill>
              </a:defRPr>
            </a:lvl4pPr>
            <a:lvl5pPr indent="-406400" lvl="4" marL="2286000" algn="ctr">
              <a:spcBef>
                <a:spcPts val="0"/>
              </a:spcBef>
              <a:spcAft>
                <a:spcPts val="0"/>
              </a:spcAft>
              <a:buSzPts val="2800"/>
              <a:buChar char="○"/>
              <a:defRPr b="1" sz="2800">
                <a:solidFill>
                  <a:schemeClr val="dk2"/>
                </a:solidFill>
              </a:defRPr>
            </a:lvl5pPr>
            <a:lvl6pPr indent="-406400" lvl="5" marL="2743200" algn="ctr">
              <a:spcBef>
                <a:spcPts val="0"/>
              </a:spcBef>
              <a:spcAft>
                <a:spcPts val="0"/>
              </a:spcAft>
              <a:buSzPts val="2800"/>
              <a:buChar char="■"/>
              <a:defRPr b="1" sz="2800">
                <a:solidFill>
                  <a:schemeClr val="dk2"/>
                </a:solidFill>
              </a:defRPr>
            </a:lvl6pPr>
            <a:lvl7pPr indent="-406400" lvl="6" marL="3200400" algn="ctr">
              <a:spcBef>
                <a:spcPts val="0"/>
              </a:spcBef>
              <a:spcAft>
                <a:spcPts val="0"/>
              </a:spcAft>
              <a:buSzPts val="2800"/>
              <a:buChar char="●"/>
              <a:defRPr b="1" sz="2800">
                <a:solidFill>
                  <a:schemeClr val="dk2"/>
                </a:solidFill>
              </a:defRPr>
            </a:lvl7pPr>
            <a:lvl8pPr indent="-406400" lvl="7" marL="3657600" algn="ctr">
              <a:spcBef>
                <a:spcPts val="0"/>
              </a:spcBef>
              <a:spcAft>
                <a:spcPts val="0"/>
              </a:spcAft>
              <a:buSzPts val="2800"/>
              <a:buChar char="○"/>
              <a:defRPr b="1" sz="2800">
                <a:solidFill>
                  <a:schemeClr val="dk2"/>
                </a:solidFill>
              </a:defRPr>
            </a:lvl8pPr>
            <a:lvl9pPr indent="-406400" lvl="8" marL="4114800" algn="ctr">
              <a:spcBef>
                <a:spcPts val="0"/>
              </a:spcBef>
              <a:spcAft>
                <a:spcPts val="0"/>
              </a:spcAft>
              <a:buSzPts val="2800"/>
              <a:buChar char="■"/>
              <a:defRPr b="1" sz="2800">
                <a:solidFill>
                  <a:schemeClr val="dk2"/>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nk - Quote + Image Placeholder 1">
  <p:cSld name="CUSTOM_6_1">
    <p:bg>
      <p:bgPr>
        <a:solidFill>
          <a:schemeClr val="accent5"/>
        </a:solidFill>
      </p:bgPr>
    </p:bg>
    <p:spTree>
      <p:nvGrpSpPr>
        <p:cNvPr id="261" name="Shape 261"/>
        <p:cNvGrpSpPr/>
        <p:nvPr/>
      </p:nvGrpSpPr>
      <p:grpSpPr>
        <a:xfrm>
          <a:off x="0" y="0"/>
          <a:ext cx="0" cy="0"/>
          <a:chOff x="0" y="0"/>
          <a:chExt cx="0" cy="0"/>
        </a:xfrm>
      </p:grpSpPr>
      <p:pic>
        <p:nvPicPr>
          <p:cNvPr id="262" name="Google Shape;262;p27"/>
          <p:cNvPicPr preferRelativeResize="0"/>
          <p:nvPr/>
        </p:nvPicPr>
        <p:blipFill rotWithShape="1">
          <a:blip r:embed="rId2">
            <a:alphaModFix/>
          </a:blip>
          <a:srcRect b="-4817" l="0" r="0" t="-2952"/>
          <a:stretch/>
        </p:blipFill>
        <p:spPr>
          <a:xfrm rot="-5400000">
            <a:off x="1353000" y="1482813"/>
            <a:ext cx="9122132" cy="9820321"/>
          </a:xfrm>
          <a:prstGeom prst="rect">
            <a:avLst/>
          </a:prstGeom>
          <a:noFill/>
          <a:ln>
            <a:noFill/>
          </a:ln>
        </p:spPr>
      </p:pic>
      <p:sp>
        <p:nvSpPr>
          <p:cNvPr id="263" name="Google Shape;263;p27"/>
          <p:cNvSpPr txBox="1"/>
          <p:nvPr>
            <p:ph idx="12" type="sldNum"/>
          </p:nvPr>
        </p:nvSpPr>
        <p:spPr>
          <a:xfrm>
            <a:off x="22317800" y="12870133"/>
            <a:ext cx="1335900" cy="846300"/>
          </a:xfrm>
          <a:prstGeom prst="rect">
            <a:avLst/>
          </a:prstGeom>
        </p:spPr>
        <p:txBody>
          <a:bodyPr anchorCtr="0" anchor="t" bIns="243775" lIns="243775" spcFirstLastPara="1" rIns="243775" wrap="square" tIns="2437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64" name="Google Shape;264;p27"/>
          <p:cNvSpPr txBox="1"/>
          <p:nvPr>
            <p:ph type="title"/>
          </p:nvPr>
        </p:nvSpPr>
        <p:spPr>
          <a:xfrm>
            <a:off x="11509400" y="3254400"/>
            <a:ext cx="11600700" cy="6012000"/>
          </a:xfrm>
          <a:prstGeom prst="rect">
            <a:avLst/>
          </a:prstGeom>
        </p:spPr>
        <p:txBody>
          <a:bodyPr anchorCtr="0" anchor="ctr" bIns="243775" lIns="239975" spcFirstLastPara="1" rIns="243775" wrap="square" tIns="243775">
            <a:noAutofit/>
          </a:bodyPr>
          <a:lstStyle>
            <a:lvl1pPr lvl="0" rtl="0">
              <a:spcBef>
                <a:spcPts val="0"/>
              </a:spcBef>
              <a:spcAft>
                <a:spcPts val="0"/>
              </a:spcAft>
              <a:buClr>
                <a:srgbClr val="FFFFFF"/>
              </a:buClr>
              <a:buSzPts val="6000"/>
              <a:buNone/>
              <a:defRPr sz="6000">
                <a:solidFill>
                  <a:srgbClr val="FFFFFF"/>
                </a:solidFill>
              </a:defRPr>
            </a:lvl1pPr>
            <a:lvl2pPr lvl="1" rtl="0">
              <a:spcBef>
                <a:spcPts val="0"/>
              </a:spcBef>
              <a:spcAft>
                <a:spcPts val="0"/>
              </a:spcAft>
              <a:buSzPts val="3700"/>
              <a:buNone/>
              <a:defRPr>
                <a:latin typeface="IBM Plex Sans"/>
                <a:ea typeface="IBM Plex Sans"/>
                <a:cs typeface="IBM Plex Sans"/>
                <a:sym typeface="IBM Plex Sans"/>
              </a:defRPr>
            </a:lvl2pPr>
            <a:lvl3pPr lvl="2" rtl="0">
              <a:spcBef>
                <a:spcPts val="0"/>
              </a:spcBef>
              <a:spcAft>
                <a:spcPts val="0"/>
              </a:spcAft>
              <a:buSzPts val="3700"/>
              <a:buNone/>
              <a:defRPr>
                <a:latin typeface="IBM Plex Sans"/>
                <a:ea typeface="IBM Plex Sans"/>
                <a:cs typeface="IBM Plex Sans"/>
                <a:sym typeface="IBM Plex Sans"/>
              </a:defRPr>
            </a:lvl3pPr>
            <a:lvl4pPr lvl="3" rtl="0">
              <a:spcBef>
                <a:spcPts val="0"/>
              </a:spcBef>
              <a:spcAft>
                <a:spcPts val="0"/>
              </a:spcAft>
              <a:buSzPts val="3700"/>
              <a:buNone/>
              <a:defRPr>
                <a:latin typeface="IBM Plex Sans"/>
                <a:ea typeface="IBM Plex Sans"/>
                <a:cs typeface="IBM Plex Sans"/>
                <a:sym typeface="IBM Plex Sans"/>
              </a:defRPr>
            </a:lvl4pPr>
            <a:lvl5pPr lvl="4" rtl="0">
              <a:spcBef>
                <a:spcPts val="0"/>
              </a:spcBef>
              <a:spcAft>
                <a:spcPts val="0"/>
              </a:spcAft>
              <a:buSzPts val="3700"/>
              <a:buNone/>
              <a:defRPr>
                <a:latin typeface="IBM Plex Sans"/>
                <a:ea typeface="IBM Plex Sans"/>
                <a:cs typeface="IBM Plex Sans"/>
                <a:sym typeface="IBM Plex Sans"/>
              </a:defRPr>
            </a:lvl5pPr>
            <a:lvl6pPr lvl="5" rtl="0">
              <a:spcBef>
                <a:spcPts val="0"/>
              </a:spcBef>
              <a:spcAft>
                <a:spcPts val="0"/>
              </a:spcAft>
              <a:buSzPts val="3700"/>
              <a:buNone/>
              <a:defRPr>
                <a:latin typeface="IBM Plex Sans"/>
                <a:ea typeface="IBM Plex Sans"/>
                <a:cs typeface="IBM Plex Sans"/>
                <a:sym typeface="IBM Plex Sans"/>
              </a:defRPr>
            </a:lvl6pPr>
            <a:lvl7pPr lvl="6" rtl="0">
              <a:spcBef>
                <a:spcPts val="0"/>
              </a:spcBef>
              <a:spcAft>
                <a:spcPts val="0"/>
              </a:spcAft>
              <a:buSzPts val="3700"/>
              <a:buNone/>
              <a:defRPr>
                <a:latin typeface="IBM Plex Sans"/>
                <a:ea typeface="IBM Plex Sans"/>
                <a:cs typeface="IBM Plex Sans"/>
                <a:sym typeface="IBM Plex Sans"/>
              </a:defRPr>
            </a:lvl7pPr>
            <a:lvl8pPr lvl="7" rtl="0">
              <a:spcBef>
                <a:spcPts val="0"/>
              </a:spcBef>
              <a:spcAft>
                <a:spcPts val="0"/>
              </a:spcAft>
              <a:buSzPts val="3700"/>
              <a:buNone/>
              <a:defRPr>
                <a:latin typeface="IBM Plex Sans"/>
                <a:ea typeface="IBM Plex Sans"/>
                <a:cs typeface="IBM Plex Sans"/>
                <a:sym typeface="IBM Plex Sans"/>
              </a:defRPr>
            </a:lvl8pPr>
            <a:lvl9pPr lvl="8" rtl="0">
              <a:spcBef>
                <a:spcPts val="0"/>
              </a:spcBef>
              <a:spcAft>
                <a:spcPts val="0"/>
              </a:spcAft>
              <a:buSzPts val="3700"/>
              <a:buNone/>
              <a:defRPr>
                <a:latin typeface="IBM Plex Sans"/>
                <a:ea typeface="IBM Plex Sans"/>
                <a:cs typeface="IBM Plex Sans"/>
                <a:sym typeface="IBM Plex Sans"/>
              </a:defRPr>
            </a:lvl9pPr>
          </a:lstStyle>
          <a:p/>
        </p:txBody>
      </p:sp>
      <p:sp>
        <p:nvSpPr>
          <p:cNvPr id="265" name="Google Shape;265;p27"/>
          <p:cNvSpPr/>
          <p:nvPr/>
        </p:nvSpPr>
        <p:spPr>
          <a:xfrm>
            <a:off x="2754933" y="3381400"/>
            <a:ext cx="6151200" cy="6151200"/>
          </a:xfrm>
          <a:prstGeom prst="ellipse">
            <a:avLst/>
          </a:prstGeom>
          <a:solidFill>
            <a:schemeClr val="accent6"/>
          </a:solidFill>
          <a:ln>
            <a:noFill/>
          </a:ln>
        </p:spPr>
        <p:txBody>
          <a:bodyPr anchorCtr="0" anchor="ctr" bIns="243775" lIns="243775" spcFirstLastPara="1" rIns="243775" wrap="square" tIns="243775">
            <a:noAutofit/>
          </a:bodyPr>
          <a:lstStyle/>
          <a:p>
            <a:pPr indent="0" lvl="0" marL="0" rtl="0" algn="l">
              <a:spcBef>
                <a:spcPts val="0"/>
              </a:spcBef>
              <a:spcAft>
                <a:spcPts val="0"/>
              </a:spcAft>
              <a:buNone/>
            </a:pPr>
            <a:r>
              <a:t/>
            </a:r>
            <a:endParaRPr/>
          </a:p>
        </p:txBody>
      </p:sp>
      <p:pic>
        <p:nvPicPr>
          <p:cNvPr descr="Bild" id="266" name="Google Shape;266;p27"/>
          <p:cNvPicPr preferRelativeResize="0"/>
          <p:nvPr/>
        </p:nvPicPr>
        <p:blipFill rotWithShape="1">
          <a:blip r:embed="rId3">
            <a:alphaModFix amt="54949"/>
          </a:blip>
          <a:srcRect b="0" l="0" r="0" t="0"/>
          <a:stretch/>
        </p:blipFill>
        <p:spPr>
          <a:xfrm>
            <a:off x="5429678" y="6075567"/>
            <a:ext cx="801790" cy="634750"/>
          </a:xfrm>
          <a:prstGeom prst="rect">
            <a:avLst/>
          </a:prstGeom>
          <a:noFill/>
          <a:ln>
            <a:noFill/>
          </a:ln>
        </p:spPr>
      </p:pic>
      <p:pic>
        <p:nvPicPr>
          <p:cNvPr id="267" name="Google Shape;267;p27"/>
          <p:cNvPicPr preferRelativeResize="0"/>
          <p:nvPr/>
        </p:nvPicPr>
        <p:blipFill>
          <a:blip r:embed="rId4">
            <a:alphaModFix/>
          </a:blip>
          <a:stretch>
            <a:fillRect/>
          </a:stretch>
        </p:blipFill>
        <p:spPr>
          <a:xfrm>
            <a:off x="11786897" y="3279500"/>
            <a:ext cx="1222427" cy="846300"/>
          </a:xfrm>
          <a:prstGeom prst="rect">
            <a:avLst/>
          </a:prstGeom>
          <a:noFill/>
          <a:ln>
            <a:noFill/>
          </a:ln>
        </p:spPr>
      </p:pic>
      <p:sp>
        <p:nvSpPr>
          <p:cNvPr id="268" name="Google Shape;268;p27"/>
          <p:cNvSpPr txBox="1"/>
          <p:nvPr>
            <p:ph idx="1" type="body"/>
          </p:nvPr>
        </p:nvSpPr>
        <p:spPr>
          <a:xfrm>
            <a:off x="11786900" y="9716575"/>
            <a:ext cx="6641700" cy="869400"/>
          </a:xfrm>
          <a:prstGeom prst="rect">
            <a:avLst/>
          </a:prstGeom>
        </p:spPr>
        <p:txBody>
          <a:bodyPr anchorCtr="0" anchor="t" bIns="243775" lIns="0" spcFirstLastPara="1" rIns="243775" wrap="square" tIns="243775">
            <a:spAutoFit/>
          </a:bodyPr>
          <a:lstStyle>
            <a:lvl1pPr indent="-406400" lvl="0" marL="457200" rtl="0">
              <a:spcBef>
                <a:spcPts val="0"/>
              </a:spcBef>
              <a:spcAft>
                <a:spcPts val="0"/>
              </a:spcAft>
              <a:buSzPts val="2800"/>
              <a:buChar char="●"/>
              <a:defRPr b="1" sz="2800">
                <a:solidFill>
                  <a:schemeClr val="dk2"/>
                </a:solidFill>
              </a:defRPr>
            </a:lvl1pPr>
            <a:lvl2pPr indent="-406400" lvl="1" marL="914400" rtl="0">
              <a:spcBef>
                <a:spcPts val="0"/>
              </a:spcBef>
              <a:spcAft>
                <a:spcPts val="0"/>
              </a:spcAft>
              <a:buSzPts val="2800"/>
              <a:buChar char="○"/>
              <a:defRPr b="1" sz="2800">
                <a:solidFill>
                  <a:schemeClr val="dk2"/>
                </a:solidFill>
              </a:defRPr>
            </a:lvl2pPr>
            <a:lvl3pPr indent="-406400" lvl="2" marL="1371600" rtl="0">
              <a:spcBef>
                <a:spcPts val="0"/>
              </a:spcBef>
              <a:spcAft>
                <a:spcPts val="0"/>
              </a:spcAft>
              <a:buSzPts val="2800"/>
              <a:buChar char="■"/>
              <a:defRPr b="1" sz="2800">
                <a:solidFill>
                  <a:schemeClr val="dk2"/>
                </a:solidFill>
              </a:defRPr>
            </a:lvl3pPr>
            <a:lvl4pPr indent="-406400" lvl="3" marL="1828800" rtl="0">
              <a:spcBef>
                <a:spcPts val="0"/>
              </a:spcBef>
              <a:spcAft>
                <a:spcPts val="0"/>
              </a:spcAft>
              <a:buSzPts val="2800"/>
              <a:buChar char="●"/>
              <a:defRPr b="1" sz="2800">
                <a:solidFill>
                  <a:schemeClr val="dk2"/>
                </a:solidFill>
              </a:defRPr>
            </a:lvl4pPr>
            <a:lvl5pPr indent="-406400" lvl="4" marL="2286000" rtl="0">
              <a:spcBef>
                <a:spcPts val="0"/>
              </a:spcBef>
              <a:spcAft>
                <a:spcPts val="0"/>
              </a:spcAft>
              <a:buSzPts val="2800"/>
              <a:buChar char="○"/>
              <a:defRPr b="1" sz="2800">
                <a:solidFill>
                  <a:schemeClr val="dk2"/>
                </a:solidFill>
              </a:defRPr>
            </a:lvl5pPr>
            <a:lvl6pPr indent="-406400" lvl="5" marL="2743200" rtl="0">
              <a:spcBef>
                <a:spcPts val="0"/>
              </a:spcBef>
              <a:spcAft>
                <a:spcPts val="0"/>
              </a:spcAft>
              <a:buSzPts val="2800"/>
              <a:buChar char="■"/>
              <a:defRPr b="1" sz="2800">
                <a:solidFill>
                  <a:schemeClr val="dk2"/>
                </a:solidFill>
              </a:defRPr>
            </a:lvl6pPr>
            <a:lvl7pPr indent="-406400" lvl="6" marL="3200400" rtl="0">
              <a:spcBef>
                <a:spcPts val="0"/>
              </a:spcBef>
              <a:spcAft>
                <a:spcPts val="0"/>
              </a:spcAft>
              <a:buSzPts val="2800"/>
              <a:buChar char="●"/>
              <a:defRPr b="1" sz="2800">
                <a:solidFill>
                  <a:schemeClr val="dk2"/>
                </a:solidFill>
              </a:defRPr>
            </a:lvl7pPr>
            <a:lvl8pPr indent="-406400" lvl="7" marL="3657600" rtl="0">
              <a:spcBef>
                <a:spcPts val="0"/>
              </a:spcBef>
              <a:spcAft>
                <a:spcPts val="0"/>
              </a:spcAft>
              <a:buSzPts val="2800"/>
              <a:buChar char="○"/>
              <a:defRPr b="1" sz="2800">
                <a:solidFill>
                  <a:schemeClr val="dk2"/>
                </a:solidFill>
              </a:defRPr>
            </a:lvl8pPr>
            <a:lvl9pPr indent="-406400" lvl="8" marL="4114800" rtl="0">
              <a:spcBef>
                <a:spcPts val="0"/>
              </a:spcBef>
              <a:spcAft>
                <a:spcPts val="0"/>
              </a:spcAft>
              <a:buSzPts val="2800"/>
              <a:buChar char="■"/>
              <a:defRPr b="1" sz="2800">
                <a:solidFill>
                  <a:schemeClr val="dk2"/>
                </a:solidFill>
              </a:defRPr>
            </a:lvl9pPr>
          </a:lstStyle>
          <a:p/>
        </p:txBody>
      </p:sp>
    </p:spTree>
  </p:cSld>
  <p:clrMapOvr>
    <a:masterClrMapping/>
  </p:clrMapOvr>
  <p:extLst>
    <p:ext uri="{DCECCB84-F9BA-43D5-87BE-67443E8EF086}">
      <p15:sldGuideLst>
        <p15:guide id="1" pos="7427">
          <p15:clr>
            <a:srgbClr val="FA7B17"/>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 Blue - Quote + Image Placeholder">
  <p:cSld name="CUSTOM_6_1_1">
    <p:bg>
      <p:bgPr>
        <a:solidFill>
          <a:schemeClr val="accent4"/>
        </a:solidFill>
      </p:bgPr>
    </p:bg>
    <p:spTree>
      <p:nvGrpSpPr>
        <p:cNvPr id="269" name="Shape 269"/>
        <p:cNvGrpSpPr/>
        <p:nvPr/>
      </p:nvGrpSpPr>
      <p:grpSpPr>
        <a:xfrm>
          <a:off x="0" y="0"/>
          <a:ext cx="0" cy="0"/>
          <a:chOff x="0" y="0"/>
          <a:chExt cx="0" cy="0"/>
        </a:xfrm>
      </p:grpSpPr>
      <p:pic>
        <p:nvPicPr>
          <p:cNvPr id="270" name="Google Shape;270;p28"/>
          <p:cNvPicPr preferRelativeResize="0"/>
          <p:nvPr/>
        </p:nvPicPr>
        <p:blipFill rotWithShape="1">
          <a:blip r:embed="rId2">
            <a:alphaModFix/>
          </a:blip>
          <a:srcRect b="-4817" l="0" r="0" t="-2952"/>
          <a:stretch/>
        </p:blipFill>
        <p:spPr>
          <a:xfrm rot="5400000">
            <a:off x="1269467" y="1546812"/>
            <a:ext cx="9122132" cy="9820321"/>
          </a:xfrm>
          <a:prstGeom prst="rect">
            <a:avLst/>
          </a:prstGeom>
          <a:noFill/>
          <a:ln>
            <a:noFill/>
          </a:ln>
        </p:spPr>
      </p:pic>
      <p:sp>
        <p:nvSpPr>
          <p:cNvPr id="271" name="Google Shape;271;p28"/>
          <p:cNvSpPr txBox="1"/>
          <p:nvPr>
            <p:ph idx="12" type="sldNum"/>
          </p:nvPr>
        </p:nvSpPr>
        <p:spPr>
          <a:xfrm>
            <a:off x="22317800" y="12870133"/>
            <a:ext cx="1335900" cy="846300"/>
          </a:xfrm>
          <a:prstGeom prst="rect">
            <a:avLst/>
          </a:prstGeom>
        </p:spPr>
        <p:txBody>
          <a:bodyPr anchorCtr="0" anchor="t" bIns="243775" lIns="243775" spcFirstLastPara="1" rIns="243775" wrap="square" tIns="2437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72" name="Google Shape;272;p28"/>
          <p:cNvSpPr txBox="1"/>
          <p:nvPr>
            <p:ph type="title"/>
          </p:nvPr>
        </p:nvSpPr>
        <p:spPr>
          <a:xfrm>
            <a:off x="11509400" y="3254400"/>
            <a:ext cx="11600700" cy="6012000"/>
          </a:xfrm>
          <a:prstGeom prst="rect">
            <a:avLst/>
          </a:prstGeom>
        </p:spPr>
        <p:txBody>
          <a:bodyPr anchorCtr="0" anchor="ctr" bIns="243775" lIns="239975" spcFirstLastPara="1" rIns="243775" wrap="square" tIns="243775">
            <a:noAutofit/>
          </a:bodyPr>
          <a:lstStyle>
            <a:lvl1pPr lvl="0" rtl="0">
              <a:spcBef>
                <a:spcPts val="0"/>
              </a:spcBef>
              <a:spcAft>
                <a:spcPts val="0"/>
              </a:spcAft>
              <a:buClr>
                <a:srgbClr val="FFFFFF"/>
              </a:buClr>
              <a:buSzPts val="6000"/>
              <a:buNone/>
              <a:defRPr sz="6000">
                <a:solidFill>
                  <a:srgbClr val="FFFFFF"/>
                </a:solidFill>
              </a:defRPr>
            </a:lvl1pPr>
            <a:lvl2pPr lvl="1" rtl="0">
              <a:spcBef>
                <a:spcPts val="0"/>
              </a:spcBef>
              <a:spcAft>
                <a:spcPts val="0"/>
              </a:spcAft>
              <a:buSzPts val="3700"/>
              <a:buNone/>
              <a:defRPr>
                <a:latin typeface="IBM Plex Sans"/>
                <a:ea typeface="IBM Plex Sans"/>
                <a:cs typeface="IBM Plex Sans"/>
                <a:sym typeface="IBM Plex Sans"/>
              </a:defRPr>
            </a:lvl2pPr>
            <a:lvl3pPr lvl="2" rtl="0">
              <a:spcBef>
                <a:spcPts val="0"/>
              </a:spcBef>
              <a:spcAft>
                <a:spcPts val="0"/>
              </a:spcAft>
              <a:buSzPts val="3700"/>
              <a:buNone/>
              <a:defRPr>
                <a:latin typeface="IBM Plex Sans"/>
                <a:ea typeface="IBM Plex Sans"/>
                <a:cs typeface="IBM Plex Sans"/>
                <a:sym typeface="IBM Plex Sans"/>
              </a:defRPr>
            </a:lvl3pPr>
            <a:lvl4pPr lvl="3" rtl="0">
              <a:spcBef>
                <a:spcPts val="0"/>
              </a:spcBef>
              <a:spcAft>
                <a:spcPts val="0"/>
              </a:spcAft>
              <a:buSzPts val="3700"/>
              <a:buNone/>
              <a:defRPr>
                <a:latin typeface="IBM Plex Sans"/>
                <a:ea typeface="IBM Plex Sans"/>
                <a:cs typeface="IBM Plex Sans"/>
                <a:sym typeface="IBM Plex Sans"/>
              </a:defRPr>
            </a:lvl4pPr>
            <a:lvl5pPr lvl="4" rtl="0">
              <a:spcBef>
                <a:spcPts val="0"/>
              </a:spcBef>
              <a:spcAft>
                <a:spcPts val="0"/>
              </a:spcAft>
              <a:buSzPts val="3700"/>
              <a:buNone/>
              <a:defRPr>
                <a:latin typeface="IBM Plex Sans"/>
                <a:ea typeface="IBM Plex Sans"/>
                <a:cs typeface="IBM Plex Sans"/>
                <a:sym typeface="IBM Plex Sans"/>
              </a:defRPr>
            </a:lvl5pPr>
            <a:lvl6pPr lvl="5" rtl="0">
              <a:spcBef>
                <a:spcPts val="0"/>
              </a:spcBef>
              <a:spcAft>
                <a:spcPts val="0"/>
              </a:spcAft>
              <a:buSzPts val="3700"/>
              <a:buNone/>
              <a:defRPr>
                <a:latin typeface="IBM Plex Sans"/>
                <a:ea typeface="IBM Plex Sans"/>
                <a:cs typeface="IBM Plex Sans"/>
                <a:sym typeface="IBM Plex Sans"/>
              </a:defRPr>
            </a:lvl6pPr>
            <a:lvl7pPr lvl="6" rtl="0">
              <a:spcBef>
                <a:spcPts val="0"/>
              </a:spcBef>
              <a:spcAft>
                <a:spcPts val="0"/>
              </a:spcAft>
              <a:buSzPts val="3700"/>
              <a:buNone/>
              <a:defRPr>
                <a:latin typeface="IBM Plex Sans"/>
                <a:ea typeface="IBM Plex Sans"/>
                <a:cs typeface="IBM Plex Sans"/>
                <a:sym typeface="IBM Plex Sans"/>
              </a:defRPr>
            </a:lvl7pPr>
            <a:lvl8pPr lvl="7" rtl="0">
              <a:spcBef>
                <a:spcPts val="0"/>
              </a:spcBef>
              <a:spcAft>
                <a:spcPts val="0"/>
              </a:spcAft>
              <a:buSzPts val="3700"/>
              <a:buNone/>
              <a:defRPr>
                <a:latin typeface="IBM Plex Sans"/>
                <a:ea typeface="IBM Plex Sans"/>
                <a:cs typeface="IBM Plex Sans"/>
                <a:sym typeface="IBM Plex Sans"/>
              </a:defRPr>
            </a:lvl8pPr>
            <a:lvl9pPr lvl="8" rtl="0">
              <a:spcBef>
                <a:spcPts val="0"/>
              </a:spcBef>
              <a:spcAft>
                <a:spcPts val="0"/>
              </a:spcAft>
              <a:buSzPts val="3700"/>
              <a:buNone/>
              <a:defRPr>
                <a:latin typeface="IBM Plex Sans"/>
                <a:ea typeface="IBM Plex Sans"/>
                <a:cs typeface="IBM Plex Sans"/>
                <a:sym typeface="IBM Plex Sans"/>
              </a:defRPr>
            </a:lvl9pPr>
          </a:lstStyle>
          <a:p/>
        </p:txBody>
      </p:sp>
      <p:sp>
        <p:nvSpPr>
          <p:cNvPr id="273" name="Google Shape;273;p28"/>
          <p:cNvSpPr/>
          <p:nvPr/>
        </p:nvSpPr>
        <p:spPr>
          <a:xfrm>
            <a:off x="2754933" y="3381400"/>
            <a:ext cx="6151200" cy="6151200"/>
          </a:xfrm>
          <a:prstGeom prst="ellipse">
            <a:avLst/>
          </a:prstGeom>
          <a:solidFill>
            <a:schemeClr val="accent6"/>
          </a:solidFill>
          <a:ln>
            <a:noFill/>
          </a:ln>
        </p:spPr>
        <p:txBody>
          <a:bodyPr anchorCtr="0" anchor="ctr" bIns="243775" lIns="243775" spcFirstLastPara="1" rIns="243775" wrap="square" tIns="243775">
            <a:noAutofit/>
          </a:bodyPr>
          <a:lstStyle/>
          <a:p>
            <a:pPr indent="0" lvl="0" marL="0" rtl="0" algn="l">
              <a:spcBef>
                <a:spcPts val="0"/>
              </a:spcBef>
              <a:spcAft>
                <a:spcPts val="0"/>
              </a:spcAft>
              <a:buNone/>
            </a:pPr>
            <a:r>
              <a:t/>
            </a:r>
            <a:endParaRPr/>
          </a:p>
        </p:txBody>
      </p:sp>
      <p:pic>
        <p:nvPicPr>
          <p:cNvPr descr="Bild" id="274" name="Google Shape;274;p28"/>
          <p:cNvPicPr preferRelativeResize="0"/>
          <p:nvPr/>
        </p:nvPicPr>
        <p:blipFill rotWithShape="1">
          <a:blip r:embed="rId3">
            <a:alphaModFix amt="54949"/>
          </a:blip>
          <a:srcRect b="0" l="0" r="0" t="0"/>
          <a:stretch/>
        </p:blipFill>
        <p:spPr>
          <a:xfrm>
            <a:off x="5429678" y="6075567"/>
            <a:ext cx="801790" cy="63475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lac - Quote">
  <p:cSld name="CUSTOM_6_1_1_1">
    <p:bg>
      <p:bgPr>
        <a:solidFill>
          <a:schemeClr val="lt2"/>
        </a:solidFill>
      </p:bgPr>
    </p:bg>
    <p:spTree>
      <p:nvGrpSpPr>
        <p:cNvPr id="275" name="Shape 275"/>
        <p:cNvGrpSpPr/>
        <p:nvPr/>
      </p:nvGrpSpPr>
      <p:grpSpPr>
        <a:xfrm>
          <a:off x="0" y="0"/>
          <a:ext cx="0" cy="0"/>
          <a:chOff x="0" y="0"/>
          <a:chExt cx="0" cy="0"/>
        </a:xfrm>
      </p:grpSpPr>
      <p:sp>
        <p:nvSpPr>
          <p:cNvPr id="276" name="Google Shape;276;p29"/>
          <p:cNvSpPr txBox="1"/>
          <p:nvPr>
            <p:ph idx="12" type="sldNum"/>
          </p:nvPr>
        </p:nvSpPr>
        <p:spPr>
          <a:xfrm>
            <a:off x="22317800" y="12870133"/>
            <a:ext cx="1335900" cy="846300"/>
          </a:xfrm>
          <a:prstGeom prst="rect">
            <a:avLst/>
          </a:prstGeom>
        </p:spPr>
        <p:txBody>
          <a:bodyPr anchorCtr="0" anchor="t" bIns="243775" lIns="243775" spcFirstLastPara="1" rIns="243775" wrap="square" tIns="2437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77" name="Google Shape;277;p29"/>
          <p:cNvSpPr txBox="1"/>
          <p:nvPr>
            <p:ph type="title"/>
          </p:nvPr>
        </p:nvSpPr>
        <p:spPr>
          <a:xfrm>
            <a:off x="1273533" y="3254400"/>
            <a:ext cx="11600700" cy="6012000"/>
          </a:xfrm>
          <a:prstGeom prst="rect">
            <a:avLst/>
          </a:prstGeom>
        </p:spPr>
        <p:txBody>
          <a:bodyPr anchorCtr="0" anchor="ctr" bIns="243775" lIns="239975" spcFirstLastPara="1" rIns="243775" wrap="square" tIns="243775">
            <a:noAutofit/>
          </a:bodyPr>
          <a:lstStyle>
            <a:lvl1pPr lvl="0" rtl="0">
              <a:spcBef>
                <a:spcPts val="0"/>
              </a:spcBef>
              <a:spcAft>
                <a:spcPts val="0"/>
              </a:spcAft>
              <a:buClr>
                <a:schemeClr val="dk1"/>
              </a:buClr>
              <a:buSzPts val="6000"/>
              <a:buNone/>
              <a:defRPr sz="6000">
                <a:solidFill>
                  <a:schemeClr val="dk1"/>
                </a:solidFill>
              </a:defRPr>
            </a:lvl1pPr>
            <a:lvl2pPr lvl="1" rtl="0">
              <a:spcBef>
                <a:spcPts val="0"/>
              </a:spcBef>
              <a:spcAft>
                <a:spcPts val="0"/>
              </a:spcAft>
              <a:buClr>
                <a:schemeClr val="dk1"/>
              </a:buClr>
              <a:buSzPts val="3700"/>
              <a:buNone/>
              <a:defRPr>
                <a:solidFill>
                  <a:schemeClr val="dk1"/>
                </a:solidFill>
                <a:latin typeface="IBM Plex Sans"/>
                <a:ea typeface="IBM Plex Sans"/>
                <a:cs typeface="IBM Plex Sans"/>
                <a:sym typeface="IBM Plex Sans"/>
              </a:defRPr>
            </a:lvl2pPr>
            <a:lvl3pPr lvl="2" rtl="0">
              <a:spcBef>
                <a:spcPts val="0"/>
              </a:spcBef>
              <a:spcAft>
                <a:spcPts val="0"/>
              </a:spcAft>
              <a:buClr>
                <a:schemeClr val="dk1"/>
              </a:buClr>
              <a:buSzPts val="3700"/>
              <a:buNone/>
              <a:defRPr>
                <a:solidFill>
                  <a:schemeClr val="dk1"/>
                </a:solidFill>
                <a:latin typeface="IBM Plex Sans"/>
                <a:ea typeface="IBM Plex Sans"/>
                <a:cs typeface="IBM Plex Sans"/>
                <a:sym typeface="IBM Plex Sans"/>
              </a:defRPr>
            </a:lvl3pPr>
            <a:lvl4pPr lvl="3" rtl="0">
              <a:spcBef>
                <a:spcPts val="0"/>
              </a:spcBef>
              <a:spcAft>
                <a:spcPts val="0"/>
              </a:spcAft>
              <a:buClr>
                <a:schemeClr val="dk1"/>
              </a:buClr>
              <a:buSzPts val="3700"/>
              <a:buNone/>
              <a:defRPr>
                <a:solidFill>
                  <a:schemeClr val="dk1"/>
                </a:solidFill>
                <a:latin typeface="IBM Plex Sans"/>
                <a:ea typeface="IBM Plex Sans"/>
                <a:cs typeface="IBM Plex Sans"/>
                <a:sym typeface="IBM Plex Sans"/>
              </a:defRPr>
            </a:lvl4pPr>
            <a:lvl5pPr lvl="4" rtl="0">
              <a:spcBef>
                <a:spcPts val="0"/>
              </a:spcBef>
              <a:spcAft>
                <a:spcPts val="0"/>
              </a:spcAft>
              <a:buClr>
                <a:schemeClr val="dk1"/>
              </a:buClr>
              <a:buSzPts val="3700"/>
              <a:buNone/>
              <a:defRPr>
                <a:solidFill>
                  <a:schemeClr val="dk1"/>
                </a:solidFill>
                <a:latin typeface="IBM Plex Sans"/>
                <a:ea typeface="IBM Plex Sans"/>
                <a:cs typeface="IBM Plex Sans"/>
                <a:sym typeface="IBM Plex Sans"/>
              </a:defRPr>
            </a:lvl5pPr>
            <a:lvl6pPr lvl="5" rtl="0">
              <a:spcBef>
                <a:spcPts val="0"/>
              </a:spcBef>
              <a:spcAft>
                <a:spcPts val="0"/>
              </a:spcAft>
              <a:buClr>
                <a:schemeClr val="dk1"/>
              </a:buClr>
              <a:buSzPts val="3700"/>
              <a:buNone/>
              <a:defRPr>
                <a:solidFill>
                  <a:schemeClr val="dk1"/>
                </a:solidFill>
                <a:latin typeface="IBM Plex Sans"/>
                <a:ea typeface="IBM Plex Sans"/>
                <a:cs typeface="IBM Plex Sans"/>
                <a:sym typeface="IBM Plex Sans"/>
              </a:defRPr>
            </a:lvl6pPr>
            <a:lvl7pPr lvl="6" rtl="0">
              <a:spcBef>
                <a:spcPts val="0"/>
              </a:spcBef>
              <a:spcAft>
                <a:spcPts val="0"/>
              </a:spcAft>
              <a:buClr>
                <a:schemeClr val="dk1"/>
              </a:buClr>
              <a:buSzPts val="3700"/>
              <a:buNone/>
              <a:defRPr>
                <a:solidFill>
                  <a:schemeClr val="dk1"/>
                </a:solidFill>
                <a:latin typeface="IBM Plex Sans"/>
                <a:ea typeface="IBM Plex Sans"/>
                <a:cs typeface="IBM Plex Sans"/>
                <a:sym typeface="IBM Plex Sans"/>
              </a:defRPr>
            </a:lvl7pPr>
            <a:lvl8pPr lvl="7" rtl="0">
              <a:spcBef>
                <a:spcPts val="0"/>
              </a:spcBef>
              <a:spcAft>
                <a:spcPts val="0"/>
              </a:spcAft>
              <a:buClr>
                <a:schemeClr val="dk1"/>
              </a:buClr>
              <a:buSzPts val="3700"/>
              <a:buNone/>
              <a:defRPr>
                <a:solidFill>
                  <a:schemeClr val="dk1"/>
                </a:solidFill>
                <a:latin typeface="IBM Plex Sans"/>
                <a:ea typeface="IBM Plex Sans"/>
                <a:cs typeface="IBM Plex Sans"/>
                <a:sym typeface="IBM Plex Sans"/>
              </a:defRPr>
            </a:lvl8pPr>
            <a:lvl9pPr lvl="8" rtl="0">
              <a:spcBef>
                <a:spcPts val="0"/>
              </a:spcBef>
              <a:spcAft>
                <a:spcPts val="0"/>
              </a:spcAft>
              <a:buClr>
                <a:schemeClr val="dk1"/>
              </a:buClr>
              <a:buSzPts val="3700"/>
              <a:buNone/>
              <a:defRPr>
                <a:solidFill>
                  <a:schemeClr val="dk1"/>
                </a:solidFill>
                <a:latin typeface="IBM Plex Sans"/>
                <a:ea typeface="IBM Plex Sans"/>
                <a:cs typeface="IBM Plex Sans"/>
                <a:sym typeface="IBM Plex Sans"/>
              </a:defRPr>
            </a:lvl9pPr>
          </a:lstStyle>
          <a:p/>
        </p:txBody>
      </p:sp>
      <p:pic>
        <p:nvPicPr>
          <p:cNvPr id="278" name="Google Shape;278;p29"/>
          <p:cNvPicPr preferRelativeResize="0"/>
          <p:nvPr/>
        </p:nvPicPr>
        <p:blipFill rotWithShape="1">
          <a:blip r:embed="rId2">
            <a:alphaModFix/>
          </a:blip>
          <a:srcRect b="0" l="0" r="34370" t="39715"/>
          <a:stretch/>
        </p:blipFill>
        <p:spPr>
          <a:xfrm flipH="1" rot="5400000">
            <a:off x="15957433" y="126299"/>
            <a:ext cx="8584601" cy="8268534"/>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 Blue - Quote">
  <p:cSld name="CUSTOM_6_1_1_1_1">
    <p:bg>
      <p:bgPr>
        <a:solidFill>
          <a:schemeClr val="accent4"/>
        </a:solidFill>
      </p:bgPr>
    </p:bg>
    <p:spTree>
      <p:nvGrpSpPr>
        <p:cNvPr id="279" name="Shape 279"/>
        <p:cNvGrpSpPr/>
        <p:nvPr/>
      </p:nvGrpSpPr>
      <p:grpSpPr>
        <a:xfrm>
          <a:off x="0" y="0"/>
          <a:ext cx="0" cy="0"/>
          <a:chOff x="0" y="0"/>
          <a:chExt cx="0" cy="0"/>
        </a:xfrm>
      </p:grpSpPr>
      <p:pic>
        <p:nvPicPr>
          <p:cNvPr id="280" name="Google Shape;280;p30"/>
          <p:cNvPicPr preferRelativeResize="0"/>
          <p:nvPr/>
        </p:nvPicPr>
        <p:blipFill rotWithShape="1">
          <a:blip r:embed="rId2">
            <a:alphaModFix/>
          </a:blip>
          <a:srcRect b="22370" l="-2334" r="-2344" t="22365"/>
          <a:stretch/>
        </p:blipFill>
        <p:spPr>
          <a:xfrm>
            <a:off x="0" y="0"/>
            <a:ext cx="24383998" cy="12873669"/>
          </a:xfrm>
          <a:prstGeom prst="rect">
            <a:avLst/>
          </a:prstGeom>
          <a:noFill/>
          <a:ln>
            <a:noFill/>
          </a:ln>
        </p:spPr>
      </p:pic>
      <p:sp>
        <p:nvSpPr>
          <p:cNvPr id="281" name="Google Shape;281;p30"/>
          <p:cNvSpPr txBox="1"/>
          <p:nvPr>
            <p:ph idx="12" type="sldNum"/>
          </p:nvPr>
        </p:nvSpPr>
        <p:spPr>
          <a:xfrm>
            <a:off x="22317800" y="12870133"/>
            <a:ext cx="1335900" cy="846300"/>
          </a:xfrm>
          <a:prstGeom prst="rect">
            <a:avLst/>
          </a:prstGeom>
        </p:spPr>
        <p:txBody>
          <a:bodyPr anchorCtr="0" anchor="t" bIns="243775" lIns="243775" spcFirstLastPara="1" rIns="243775" wrap="square" tIns="2437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82" name="Google Shape;282;p30"/>
          <p:cNvSpPr txBox="1"/>
          <p:nvPr>
            <p:ph type="title"/>
          </p:nvPr>
        </p:nvSpPr>
        <p:spPr>
          <a:xfrm>
            <a:off x="6391600" y="3430833"/>
            <a:ext cx="11600700" cy="6012000"/>
          </a:xfrm>
          <a:prstGeom prst="rect">
            <a:avLst/>
          </a:prstGeom>
        </p:spPr>
        <p:txBody>
          <a:bodyPr anchorCtr="0" anchor="ctr" bIns="243775" lIns="239975" spcFirstLastPara="1" rIns="243775" wrap="square" tIns="243775">
            <a:noAutofit/>
          </a:bodyPr>
          <a:lstStyle>
            <a:lvl1pPr lvl="0" rtl="0" algn="ctr">
              <a:spcBef>
                <a:spcPts val="0"/>
              </a:spcBef>
              <a:spcAft>
                <a:spcPts val="0"/>
              </a:spcAft>
              <a:buClr>
                <a:schemeClr val="dk1"/>
              </a:buClr>
              <a:buSzPts val="6000"/>
              <a:buNone/>
              <a:defRPr sz="6000">
                <a:solidFill>
                  <a:schemeClr val="dk1"/>
                </a:solidFill>
              </a:defRPr>
            </a:lvl1pPr>
            <a:lvl2pPr lvl="1" rtl="0" algn="ctr">
              <a:spcBef>
                <a:spcPts val="0"/>
              </a:spcBef>
              <a:spcAft>
                <a:spcPts val="0"/>
              </a:spcAft>
              <a:buClr>
                <a:schemeClr val="dk1"/>
              </a:buClr>
              <a:buSzPts val="3700"/>
              <a:buNone/>
              <a:defRPr>
                <a:solidFill>
                  <a:schemeClr val="dk1"/>
                </a:solidFill>
                <a:latin typeface="IBM Plex Sans"/>
                <a:ea typeface="IBM Plex Sans"/>
                <a:cs typeface="IBM Plex Sans"/>
                <a:sym typeface="IBM Plex Sans"/>
              </a:defRPr>
            </a:lvl2pPr>
            <a:lvl3pPr lvl="2" rtl="0" algn="ctr">
              <a:spcBef>
                <a:spcPts val="0"/>
              </a:spcBef>
              <a:spcAft>
                <a:spcPts val="0"/>
              </a:spcAft>
              <a:buClr>
                <a:schemeClr val="dk1"/>
              </a:buClr>
              <a:buSzPts val="3700"/>
              <a:buNone/>
              <a:defRPr>
                <a:solidFill>
                  <a:schemeClr val="dk1"/>
                </a:solidFill>
                <a:latin typeface="IBM Plex Sans"/>
                <a:ea typeface="IBM Plex Sans"/>
                <a:cs typeface="IBM Plex Sans"/>
                <a:sym typeface="IBM Plex Sans"/>
              </a:defRPr>
            </a:lvl3pPr>
            <a:lvl4pPr lvl="3" rtl="0" algn="ctr">
              <a:spcBef>
                <a:spcPts val="0"/>
              </a:spcBef>
              <a:spcAft>
                <a:spcPts val="0"/>
              </a:spcAft>
              <a:buClr>
                <a:schemeClr val="dk1"/>
              </a:buClr>
              <a:buSzPts val="3700"/>
              <a:buNone/>
              <a:defRPr>
                <a:solidFill>
                  <a:schemeClr val="dk1"/>
                </a:solidFill>
                <a:latin typeface="IBM Plex Sans"/>
                <a:ea typeface="IBM Plex Sans"/>
                <a:cs typeface="IBM Plex Sans"/>
                <a:sym typeface="IBM Plex Sans"/>
              </a:defRPr>
            </a:lvl4pPr>
            <a:lvl5pPr lvl="4" rtl="0" algn="ctr">
              <a:spcBef>
                <a:spcPts val="0"/>
              </a:spcBef>
              <a:spcAft>
                <a:spcPts val="0"/>
              </a:spcAft>
              <a:buClr>
                <a:schemeClr val="dk1"/>
              </a:buClr>
              <a:buSzPts val="3700"/>
              <a:buNone/>
              <a:defRPr>
                <a:solidFill>
                  <a:schemeClr val="dk1"/>
                </a:solidFill>
                <a:latin typeface="IBM Plex Sans"/>
                <a:ea typeface="IBM Plex Sans"/>
                <a:cs typeface="IBM Plex Sans"/>
                <a:sym typeface="IBM Plex Sans"/>
              </a:defRPr>
            </a:lvl5pPr>
            <a:lvl6pPr lvl="5" rtl="0" algn="ctr">
              <a:spcBef>
                <a:spcPts val="0"/>
              </a:spcBef>
              <a:spcAft>
                <a:spcPts val="0"/>
              </a:spcAft>
              <a:buClr>
                <a:schemeClr val="dk1"/>
              </a:buClr>
              <a:buSzPts val="3700"/>
              <a:buNone/>
              <a:defRPr>
                <a:solidFill>
                  <a:schemeClr val="dk1"/>
                </a:solidFill>
                <a:latin typeface="IBM Plex Sans"/>
                <a:ea typeface="IBM Plex Sans"/>
                <a:cs typeface="IBM Plex Sans"/>
                <a:sym typeface="IBM Plex Sans"/>
              </a:defRPr>
            </a:lvl6pPr>
            <a:lvl7pPr lvl="6" rtl="0" algn="ctr">
              <a:spcBef>
                <a:spcPts val="0"/>
              </a:spcBef>
              <a:spcAft>
                <a:spcPts val="0"/>
              </a:spcAft>
              <a:buClr>
                <a:schemeClr val="dk1"/>
              </a:buClr>
              <a:buSzPts val="3700"/>
              <a:buNone/>
              <a:defRPr>
                <a:solidFill>
                  <a:schemeClr val="dk1"/>
                </a:solidFill>
                <a:latin typeface="IBM Plex Sans"/>
                <a:ea typeface="IBM Plex Sans"/>
                <a:cs typeface="IBM Plex Sans"/>
                <a:sym typeface="IBM Plex Sans"/>
              </a:defRPr>
            </a:lvl7pPr>
            <a:lvl8pPr lvl="7" rtl="0" algn="ctr">
              <a:spcBef>
                <a:spcPts val="0"/>
              </a:spcBef>
              <a:spcAft>
                <a:spcPts val="0"/>
              </a:spcAft>
              <a:buClr>
                <a:schemeClr val="dk1"/>
              </a:buClr>
              <a:buSzPts val="3700"/>
              <a:buNone/>
              <a:defRPr>
                <a:solidFill>
                  <a:schemeClr val="dk1"/>
                </a:solidFill>
                <a:latin typeface="IBM Plex Sans"/>
                <a:ea typeface="IBM Plex Sans"/>
                <a:cs typeface="IBM Plex Sans"/>
                <a:sym typeface="IBM Plex Sans"/>
              </a:defRPr>
            </a:lvl8pPr>
            <a:lvl9pPr lvl="8" rtl="0" algn="ctr">
              <a:spcBef>
                <a:spcPts val="0"/>
              </a:spcBef>
              <a:spcAft>
                <a:spcPts val="0"/>
              </a:spcAft>
              <a:buClr>
                <a:schemeClr val="dk1"/>
              </a:buClr>
              <a:buSzPts val="3700"/>
              <a:buNone/>
              <a:defRPr>
                <a:solidFill>
                  <a:schemeClr val="dk1"/>
                </a:solidFill>
                <a:latin typeface="IBM Plex Sans"/>
                <a:ea typeface="IBM Plex Sans"/>
                <a:cs typeface="IBM Plex Sans"/>
                <a:sym typeface="IBM Plex Sans"/>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Uberall at a Glance">
  <p:cSld name="CUSTOM_2">
    <p:spTree>
      <p:nvGrpSpPr>
        <p:cNvPr id="32" name="Shape 32"/>
        <p:cNvGrpSpPr/>
        <p:nvPr/>
      </p:nvGrpSpPr>
      <p:grpSpPr>
        <a:xfrm>
          <a:off x="0" y="0"/>
          <a:ext cx="0" cy="0"/>
          <a:chOff x="0" y="0"/>
          <a:chExt cx="0" cy="0"/>
        </a:xfrm>
      </p:grpSpPr>
      <p:sp>
        <p:nvSpPr>
          <p:cNvPr id="33" name="Google Shape;33;p4"/>
          <p:cNvSpPr/>
          <p:nvPr/>
        </p:nvSpPr>
        <p:spPr>
          <a:xfrm flipH="1">
            <a:off x="-100" y="0"/>
            <a:ext cx="8804100" cy="12847500"/>
          </a:xfrm>
          <a:prstGeom prst="rect">
            <a:avLst/>
          </a:prstGeom>
          <a:solidFill>
            <a:schemeClr val="dk1"/>
          </a:solidFill>
          <a:ln>
            <a:noFill/>
          </a:ln>
        </p:spPr>
        <p:txBody>
          <a:bodyPr anchorCtr="0" anchor="ctr" bIns="243775" lIns="243775" spcFirstLastPara="1" rIns="243775" wrap="square" tIns="243775">
            <a:noAutofit/>
          </a:bodyPr>
          <a:lstStyle/>
          <a:p>
            <a:pPr indent="0" lvl="0" marL="0" rtl="0" algn="l">
              <a:spcBef>
                <a:spcPts val="0"/>
              </a:spcBef>
              <a:spcAft>
                <a:spcPts val="0"/>
              </a:spcAft>
              <a:buNone/>
            </a:pPr>
            <a:r>
              <a:t/>
            </a:r>
            <a:endParaRPr/>
          </a:p>
        </p:txBody>
      </p:sp>
      <p:pic>
        <p:nvPicPr>
          <p:cNvPr id="34" name="Google Shape;34;p4"/>
          <p:cNvPicPr preferRelativeResize="0"/>
          <p:nvPr/>
        </p:nvPicPr>
        <p:blipFill>
          <a:blip r:embed="rId2">
            <a:alphaModFix amt="15000"/>
          </a:blip>
          <a:stretch>
            <a:fillRect/>
          </a:stretch>
        </p:blipFill>
        <p:spPr>
          <a:xfrm flipH="1" rot="10800000">
            <a:off x="-5737" y="3760522"/>
            <a:ext cx="7692321" cy="9086678"/>
          </a:xfrm>
          <a:prstGeom prst="rect">
            <a:avLst/>
          </a:prstGeom>
          <a:noFill/>
          <a:ln>
            <a:noFill/>
          </a:ln>
        </p:spPr>
      </p:pic>
      <p:sp>
        <p:nvSpPr>
          <p:cNvPr id="35" name="Google Shape;35;p4"/>
          <p:cNvSpPr/>
          <p:nvPr/>
        </p:nvSpPr>
        <p:spPr>
          <a:xfrm>
            <a:off x="9709300" y="4443167"/>
            <a:ext cx="6147900" cy="2004900"/>
          </a:xfrm>
          <a:prstGeom prst="roundRect">
            <a:avLst>
              <a:gd fmla="val 50000" name="adj"/>
            </a:avLst>
          </a:prstGeom>
          <a:solidFill>
            <a:srgbClr val="F7F8FC"/>
          </a:solidFill>
          <a:ln>
            <a:noFill/>
          </a:ln>
        </p:spPr>
        <p:txBody>
          <a:bodyPr anchorCtr="0" anchor="ctr" bIns="243775" lIns="243775" spcFirstLastPara="1" rIns="243775" wrap="square" tIns="243775">
            <a:noAutofit/>
          </a:bodyPr>
          <a:lstStyle/>
          <a:p>
            <a:pPr indent="0" lvl="0" marL="0" rtl="0" algn="l">
              <a:spcBef>
                <a:spcPts val="0"/>
              </a:spcBef>
              <a:spcAft>
                <a:spcPts val="0"/>
              </a:spcAft>
              <a:buNone/>
            </a:pPr>
            <a:r>
              <a:t/>
            </a:r>
            <a:endParaRPr/>
          </a:p>
        </p:txBody>
      </p:sp>
      <p:pic>
        <p:nvPicPr>
          <p:cNvPr id="36" name="Google Shape;36;p4"/>
          <p:cNvPicPr preferRelativeResize="0"/>
          <p:nvPr/>
        </p:nvPicPr>
        <p:blipFill>
          <a:blip r:embed="rId3">
            <a:alphaModFix/>
          </a:blip>
          <a:stretch>
            <a:fillRect/>
          </a:stretch>
        </p:blipFill>
        <p:spPr>
          <a:xfrm>
            <a:off x="10297529" y="5153720"/>
            <a:ext cx="589264" cy="583521"/>
          </a:xfrm>
          <a:prstGeom prst="rect">
            <a:avLst/>
          </a:prstGeom>
          <a:noFill/>
          <a:ln>
            <a:noFill/>
          </a:ln>
        </p:spPr>
      </p:pic>
      <p:sp>
        <p:nvSpPr>
          <p:cNvPr id="37" name="Google Shape;37;p4"/>
          <p:cNvSpPr/>
          <p:nvPr/>
        </p:nvSpPr>
        <p:spPr>
          <a:xfrm>
            <a:off x="9709300" y="9159333"/>
            <a:ext cx="6147900" cy="2004900"/>
          </a:xfrm>
          <a:prstGeom prst="roundRect">
            <a:avLst>
              <a:gd fmla="val 50000" name="adj"/>
            </a:avLst>
          </a:prstGeom>
          <a:solidFill>
            <a:srgbClr val="F7F8FC"/>
          </a:solidFill>
          <a:ln>
            <a:noFill/>
          </a:ln>
        </p:spPr>
        <p:txBody>
          <a:bodyPr anchorCtr="0" anchor="ctr" bIns="243775" lIns="243775" spcFirstLastPara="1" rIns="243775" wrap="square" tIns="243775">
            <a:noAutofit/>
          </a:bodyPr>
          <a:lstStyle/>
          <a:p>
            <a:pPr indent="0" lvl="0" marL="0" rtl="0" algn="l">
              <a:spcBef>
                <a:spcPts val="0"/>
              </a:spcBef>
              <a:spcAft>
                <a:spcPts val="0"/>
              </a:spcAft>
              <a:buNone/>
            </a:pPr>
            <a:r>
              <a:t/>
            </a:r>
            <a:endParaRPr/>
          </a:p>
        </p:txBody>
      </p:sp>
      <p:sp>
        <p:nvSpPr>
          <p:cNvPr id="38" name="Google Shape;38;p4"/>
          <p:cNvSpPr/>
          <p:nvPr/>
        </p:nvSpPr>
        <p:spPr>
          <a:xfrm>
            <a:off x="9709300" y="6801267"/>
            <a:ext cx="6147900" cy="2004900"/>
          </a:xfrm>
          <a:prstGeom prst="roundRect">
            <a:avLst>
              <a:gd fmla="val 50000" name="adj"/>
            </a:avLst>
          </a:prstGeom>
          <a:solidFill>
            <a:srgbClr val="F7F8FC"/>
          </a:solidFill>
          <a:ln>
            <a:noFill/>
          </a:ln>
        </p:spPr>
        <p:txBody>
          <a:bodyPr anchorCtr="0" anchor="ctr" bIns="243775" lIns="243775" spcFirstLastPara="1" rIns="243775" wrap="square" tIns="243775">
            <a:noAutofit/>
          </a:bodyPr>
          <a:lstStyle/>
          <a:p>
            <a:pPr indent="0" lvl="0" marL="0" rtl="0" algn="l">
              <a:spcBef>
                <a:spcPts val="0"/>
              </a:spcBef>
              <a:spcAft>
                <a:spcPts val="0"/>
              </a:spcAft>
              <a:buNone/>
            </a:pPr>
            <a:r>
              <a:t/>
            </a:r>
            <a:endParaRPr/>
          </a:p>
        </p:txBody>
      </p:sp>
      <p:sp>
        <p:nvSpPr>
          <p:cNvPr id="39" name="Google Shape;39;p4"/>
          <p:cNvSpPr/>
          <p:nvPr/>
        </p:nvSpPr>
        <p:spPr>
          <a:xfrm>
            <a:off x="9709300" y="2085000"/>
            <a:ext cx="6147900" cy="2004900"/>
          </a:xfrm>
          <a:prstGeom prst="roundRect">
            <a:avLst>
              <a:gd fmla="val 50000" name="adj"/>
            </a:avLst>
          </a:prstGeom>
          <a:solidFill>
            <a:srgbClr val="F7F8FC"/>
          </a:solidFill>
          <a:ln>
            <a:noFill/>
          </a:ln>
        </p:spPr>
        <p:txBody>
          <a:bodyPr anchorCtr="0" anchor="ctr" bIns="243775" lIns="243775" spcFirstLastPara="1" rIns="243775" wrap="square" tIns="243775">
            <a:noAutofit/>
          </a:bodyPr>
          <a:lstStyle/>
          <a:p>
            <a:pPr indent="0" lvl="0" marL="0" rtl="0" algn="l">
              <a:spcBef>
                <a:spcPts val="0"/>
              </a:spcBef>
              <a:spcAft>
                <a:spcPts val="0"/>
              </a:spcAft>
              <a:buNone/>
            </a:pPr>
            <a:r>
              <a:t/>
            </a:r>
            <a:endParaRPr/>
          </a:p>
        </p:txBody>
      </p:sp>
      <p:sp>
        <p:nvSpPr>
          <p:cNvPr id="40" name="Google Shape;40;p4"/>
          <p:cNvSpPr/>
          <p:nvPr/>
        </p:nvSpPr>
        <p:spPr>
          <a:xfrm>
            <a:off x="16489267" y="9159333"/>
            <a:ext cx="6147900" cy="2004900"/>
          </a:xfrm>
          <a:prstGeom prst="roundRect">
            <a:avLst>
              <a:gd fmla="val 50000" name="adj"/>
            </a:avLst>
          </a:prstGeom>
          <a:solidFill>
            <a:srgbClr val="F7F8FC"/>
          </a:solidFill>
          <a:ln>
            <a:noFill/>
          </a:ln>
        </p:spPr>
        <p:txBody>
          <a:bodyPr anchorCtr="0" anchor="ctr" bIns="243775" lIns="243775" spcFirstLastPara="1" rIns="243775" wrap="square" tIns="243775">
            <a:noAutofit/>
          </a:bodyPr>
          <a:lstStyle/>
          <a:p>
            <a:pPr indent="0" lvl="0" marL="0" rtl="0" algn="l">
              <a:spcBef>
                <a:spcPts val="0"/>
              </a:spcBef>
              <a:spcAft>
                <a:spcPts val="0"/>
              </a:spcAft>
              <a:buNone/>
            </a:pPr>
            <a:r>
              <a:t/>
            </a:r>
            <a:endParaRPr/>
          </a:p>
        </p:txBody>
      </p:sp>
      <p:sp>
        <p:nvSpPr>
          <p:cNvPr id="41" name="Google Shape;41;p4"/>
          <p:cNvSpPr/>
          <p:nvPr/>
        </p:nvSpPr>
        <p:spPr>
          <a:xfrm>
            <a:off x="16489267" y="6801267"/>
            <a:ext cx="6147900" cy="2004900"/>
          </a:xfrm>
          <a:prstGeom prst="roundRect">
            <a:avLst>
              <a:gd fmla="val 50000" name="adj"/>
            </a:avLst>
          </a:prstGeom>
          <a:solidFill>
            <a:srgbClr val="F7F8FC"/>
          </a:solidFill>
          <a:ln>
            <a:noFill/>
          </a:ln>
        </p:spPr>
        <p:txBody>
          <a:bodyPr anchorCtr="0" anchor="ctr" bIns="243775" lIns="243775" spcFirstLastPara="1" rIns="243775" wrap="square" tIns="243775">
            <a:noAutofit/>
          </a:bodyPr>
          <a:lstStyle/>
          <a:p>
            <a:pPr indent="0" lvl="0" marL="0" rtl="0" algn="l">
              <a:spcBef>
                <a:spcPts val="0"/>
              </a:spcBef>
              <a:spcAft>
                <a:spcPts val="0"/>
              </a:spcAft>
              <a:buNone/>
            </a:pPr>
            <a:r>
              <a:t/>
            </a:r>
            <a:endParaRPr/>
          </a:p>
        </p:txBody>
      </p:sp>
      <p:sp>
        <p:nvSpPr>
          <p:cNvPr id="42" name="Google Shape;42;p4"/>
          <p:cNvSpPr/>
          <p:nvPr/>
        </p:nvSpPr>
        <p:spPr>
          <a:xfrm>
            <a:off x="16489267" y="4443167"/>
            <a:ext cx="6147900" cy="2004900"/>
          </a:xfrm>
          <a:prstGeom prst="roundRect">
            <a:avLst>
              <a:gd fmla="val 50000" name="adj"/>
            </a:avLst>
          </a:prstGeom>
          <a:solidFill>
            <a:srgbClr val="F7F8FC"/>
          </a:solidFill>
          <a:ln>
            <a:noFill/>
          </a:ln>
        </p:spPr>
        <p:txBody>
          <a:bodyPr anchorCtr="0" anchor="ctr" bIns="243775" lIns="243775" spcFirstLastPara="1" rIns="243775" wrap="square" tIns="243775">
            <a:noAutofit/>
          </a:bodyPr>
          <a:lstStyle/>
          <a:p>
            <a:pPr indent="0" lvl="0" marL="0" rtl="0" algn="l">
              <a:spcBef>
                <a:spcPts val="0"/>
              </a:spcBef>
              <a:spcAft>
                <a:spcPts val="0"/>
              </a:spcAft>
              <a:buNone/>
            </a:pPr>
            <a:r>
              <a:t/>
            </a:r>
            <a:endParaRPr/>
          </a:p>
        </p:txBody>
      </p:sp>
      <p:sp>
        <p:nvSpPr>
          <p:cNvPr id="43" name="Google Shape;43;p4"/>
          <p:cNvSpPr/>
          <p:nvPr/>
        </p:nvSpPr>
        <p:spPr>
          <a:xfrm>
            <a:off x="16489267" y="2085000"/>
            <a:ext cx="6147900" cy="2004900"/>
          </a:xfrm>
          <a:prstGeom prst="roundRect">
            <a:avLst>
              <a:gd fmla="val 50000" name="adj"/>
            </a:avLst>
          </a:prstGeom>
          <a:solidFill>
            <a:srgbClr val="F7F8FC"/>
          </a:solidFill>
          <a:ln>
            <a:noFill/>
          </a:ln>
        </p:spPr>
        <p:txBody>
          <a:bodyPr anchorCtr="0" anchor="ctr" bIns="243775" lIns="243775" spcFirstLastPara="1" rIns="243775" wrap="square" tIns="243775">
            <a:noAutofit/>
          </a:bodyPr>
          <a:lstStyle/>
          <a:p>
            <a:pPr indent="0" lvl="0" marL="0" rtl="0" algn="l">
              <a:spcBef>
                <a:spcPts val="0"/>
              </a:spcBef>
              <a:spcAft>
                <a:spcPts val="0"/>
              </a:spcAft>
              <a:buNone/>
            </a:pPr>
            <a:r>
              <a:t/>
            </a:r>
            <a:endParaRPr/>
          </a:p>
        </p:txBody>
      </p:sp>
      <p:pic>
        <p:nvPicPr>
          <p:cNvPr id="44" name="Google Shape;44;p4"/>
          <p:cNvPicPr preferRelativeResize="0"/>
          <p:nvPr/>
        </p:nvPicPr>
        <p:blipFill>
          <a:blip r:embed="rId4">
            <a:alphaModFix/>
          </a:blip>
          <a:stretch>
            <a:fillRect/>
          </a:stretch>
        </p:blipFill>
        <p:spPr>
          <a:xfrm>
            <a:off x="10297531" y="2880996"/>
            <a:ext cx="589265" cy="412888"/>
          </a:xfrm>
          <a:prstGeom prst="rect">
            <a:avLst/>
          </a:prstGeom>
          <a:noFill/>
          <a:ln>
            <a:noFill/>
          </a:ln>
        </p:spPr>
      </p:pic>
      <p:pic>
        <p:nvPicPr>
          <p:cNvPr id="45" name="Google Shape;45;p4"/>
          <p:cNvPicPr preferRelativeResize="0"/>
          <p:nvPr/>
        </p:nvPicPr>
        <p:blipFill>
          <a:blip r:embed="rId5">
            <a:alphaModFix/>
          </a:blip>
          <a:stretch>
            <a:fillRect/>
          </a:stretch>
        </p:blipFill>
        <p:spPr>
          <a:xfrm>
            <a:off x="10297529" y="7532592"/>
            <a:ext cx="589265" cy="542096"/>
          </a:xfrm>
          <a:prstGeom prst="rect">
            <a:avLst/>
          </a:prstGeom>
          <a:noFill/>
          <a:ln>
            <a:noFill/>
          </a:ln>
        </p:spPr>
      </p:pic>
      <p:pic>
        <p:nvPicPr>
          <p:cNvPr id="46" name="Google Shape;46;p4"/>
          <p:cNvPicPr preferRelativeResize="0"/>
          <p:nvPr/>
        </p:nvPicPr>
        <p:blipFill>
          <a:blip r:embed="rId6">
            <a:alphaModFix/>
          </a:blip>
          <a:stretch>
            <a:fillRect/>
          </a:stretch>
        </p:blipFill>
        <p:spPr>
          <a:xfrm>
            <a:off x="10297535" y="9870030"/>
            <a:ext cx="589224" cy="589195"/>
          </a:xfrm>
          <a:prstGeom prst="rect">
            <a:avLst/>
          </a:prstGeom>
          <a:noFill/>
          <a:ln>
            <a:noFill/>
          </a:ln>
        </p:spPr>
      </p:pic>
      <p:pic>
        <p:nvPicPr>
          <p:cNvPr id="47" name="Google Shape;47;p4"/>
          <p:cNvPicPr preferRelativeResize="0"/>
          <p:nvPr/>
        </p:nvPicPr>
        <p:blipFill>
          <a:blip r:embed="rId7">
            <a:alphaModFix/>
          </a:blip>
          <a:stretch>
            <a:fillRect/>
          </a:stretch>
        </p:blipFill>
        <p:spPr>
          <a:xfrm>
            <a:off x="17078041" y="2865508"/>
            <a:ext cx="589148" cy="443856"/>
          </a:xfrm>
          <a:prstGeom prst="rect">
            <a:avLst/>
          </a:prstGeom>
          <a:noFill/>
          <a:ln>
            <a:noFill/>
          </a:ln>
        </p:spPr>
      </p:pic>
      <p:pic>
        <p:nvPicPr>
          <p:cNvPr id="48" name="Google Shape;48;p4"/>
          <p:cNvPicPr preferRelativeResize="0"/>
          <p:nvPr/>
        </p:nvPicPr>
        <p:blipFill>
          <a:blip r:embed="rId8">
            <a:alphaModFix/>
          </a:blip>
          <a:stretch>
            <a:fillRect/>
          </a:stretch>
        </p:blipFill>
        <p:spPr>
          <a:xfrm>
            <a:off x="17078007" y="7640535"/>
            <a:ext cx="589188" cy="326167"/>
          </a:xfrm>
          <a:prstGeom prst="rect">
            <a:avLst/>
          </a:prstGeom>
          <a:noFill/>
          <a:ln>
            <a:noFill/>
          </a:ln>
        </p:spPr>
      </p:pic>
      <p:pic>
        <p:nvPicPr>
          <p:cNvPr id="49" name="Google Shape;49;p4"/>
          <p:cNvPicPr preferRelativeResize="0"/>
          <p:nvPr/>
        </p:nvPicPr>
        <p:blipFill>
          <a:blip r:embed="rId9">
            <a:alphaModFix/>
          </a:blip>
          <a:stretch>
            <a:fillRect/>
          </a:stretch>
        </p:blipFill>
        <p:spPr>
          <a:xfrm>
            <a:off x="17077999" y="9979437"/>
            <a:ext cx="589188" cy="370358"/>
          </a:xfrm>
          <a:prstGeom prst="rect">
            <a:avLst/>
          </a:prstGeom>
          <a:noFill/>
          <a:ln>
            <a:noFill/>
          </a:ln>
        </p:spPr>
      </p:pic>
      <p:pic>
        <p:nvPicPr>
          <p:cNvPr id="50" name="Google Shape;50;p4"/>
          <p:cNvPicPr preferRelativeResize="0"/>
          <p:nvPr/>
        </p:nvPicPr>
        <p:blipFill>
          <a:blip r:embed="rId10">
            <a:alphaModFix/>
          </a:blip>
          <a:stretch>
            <a:fillRect/>
          </a:stretch>
        </p:blipFill>
        <p:spPr>
          <a:xfrm>
            <a:off x="17078044" y="5190853"/>
            <a:ext cx="589148" cy="509278"/>
          </a:xfrm>
          <a:prstGeom prst="rect">
            <a:avLst/>
          </a:prstGeom>
          <a:noFill/>
          <a:ln>
            <a:noFill/>
          </a:ln>
        </p:spPr>
      </p:pic>
      <p:sp>
        <p:nvSpPr>
          <p:cNvPr id="51" name="Google Shape;51;p4"/>
          <p:cNvSpPr txBox="1"/>
          <p:nvPr/>
        </p:nvSpPr>
        <p:spPr>
          <a:xfrm>
            <a:off x="1273525" y="1245925"/>
            <a:ext cx="7330800" cy="923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GB" sz="6000">
                <a:solidFill>
                  <a:schemeClr val="lt1"/>
                </a:solidFill>
                <a:latin typeface="Times New Roman"/>
                <a:ea typeface="Times New Roman"/>
                <a:cs typeface="Times New Roman"/>
                <a:sym typeface="Times New Roman"/>
              </a:rPr>
              <a:t>Uberall at a Glance</a:t>
            </a:r>
            <a:endParaRPr b="1" sz="6000">
              <a:solidFill>
                <a:schemeClr val="lt1"/>
              </a:solidFill>
              <a:latin typeface="Times New Roman"/>
              <a:ea typeface="Times New Roman"/>
              <a:cs typeface="Times New Roman"/>
              <a:sym typeface="Times New Roman"/>
            </a:endParaRPr>
          </a:p>
        </p:txBody>
      </p:sp>
      <p:sp>
        <p:nvSpPr>
          <p:cNvPr id="52" name="Google Shape;52;p4"/>
          <p:cNvSpPr txBox="1"/>
          <p:nvPr/>
        </p:nvSpPr>
        <p:spPr>
          <a:xfrm>
            <a:off x="1273533" y="4377804"/>
            <a:ext cx="6879900" cy="1723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GB" sz="2800">
                <a:solidFill>
                  <a:schemeClr val="lt1"/>
                </a:solidFill>
                <a:latin typeface="IBM Plex Sans"/>
                <a:ea typeface="IBM Plex Sans"/>
                <a:cs typeface="IBM Plex Sans"/>
                <a:sym typeface="IBM Plex Sans"/>
              </a:rPr>
              <a:t>We bridge the digital and the real worlds and facilitate valuable experiences between people and the businesses around them.</a:t>
            </a:r>
            <a:endParaRPr sz="2800">
              <a:solidFill>
                <a:srgbClr val="260E5A"/>
              </a:solidFill>
              <a:latin typeface="IBM Plex Sans"/>
              <a:ea typeface="IBM Plex Sans"/>
              <a:cs typeface="IBM Plex Sans"/>
              <a:sym typeface="IBM Plex Sans"/>
            </a:endParaRPr>
          </a:p>
        </p:txBody>
      </p:sp>
      <p:sp>
        <p:nvSpPr>
          <p:cNvPr id="53" name="Google Shape;53;p4"/>
          <p:cNvSpPr txBox="1"/>
          <p:nvPr/>
        </p:nvSpPr>
        <p:spPr>
          <a:xfrm>
            <a:off x="1273533" y="2764994"/>
            <a:ext cx="6879900" cy="9267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3200"/>
              </a:spcAft>
              <a:buNone/>
            </a:pPr>
            <a:r>
              <a:rPr b="1" lang="en-GB" sz="2800">
                <a:solidFill>
                  <a:srgbClr val="FFFFFF"/>
                </a:solidFill>
                <a:latin typeface="IBM Plex Sans"/>
                <a:ea typeface="IBM Plex Sans"/>
                <a:cs typeface="IBM Plex Sans"/>
                <a:sym typeface="IBM Plex Sans"/>
              </a:rPr>
              <a:t>At Uberall, we empower businesses to thrive in a hybrid world.</a:t>
            </a:r>
            <a:endParaRPr b="1" sz="2800">
              <a:solidFill>
                <a:srgbClr val="FFFFFF"/>
              </a:solidFill>
              <a:latin typeface="IBM Plex Sans"/>
              <a:ea typeface="IBM Plex Sans"/>
              <a:cs typeface="IBM Plex Sans"/>
              <a:sym typeface="IBM Plex San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 Text">
  <p:cSld name="CUSTOM_3_3_1">
    <p:bg>
      <p:bgPr>
        <a:noFill/>
      </p:bgPr>
    </p:bg>
    <p:spTree>
      <p:nvGrpSpPr>
        <p:cNvPr id="283" name="Shape 283"/>
        <p:cNvGrpSpPr/>
        <p:nvPr/>
      </p:nvGrpSpPr>
      <p:grpSpPr>
        <a:xfrm>
          <a:off x="0" y="0"/>
          <a:ext cx="0" cy="0"/>
          <a:chOff x="0" y="0"/>
          <a:chExt cx="0" cy="0"/>
        </a:xfrm>
      </p:grpSpPr>
      <p:grpSp>
        <p:nvGrpSpPr>
          <p:cNvPr id="284" name="Google Shape;284;p31"/>
          <p:cNvGrpSpPr/>
          <p:nvPr/>
        </p:nvGrpSpPr>
        <p:grpSpPr>
          <a:xfrm flipH="1">
            <a:off x="11512373" y="1"/>
            <a:ext cx="12871628" cy="12866371"/>
            <a:chOff x="-5800" y="-5925"/>
            <a:chExt cx="4826800" cy="4829175"/>
          </a:xfrm>
        </p:grpSpPr>
        <p:sp>
          <p:nvSpPr>
            <p:cNvPr id="285" name="Google Shape;285;p31"/>
            <p:cNvSpPr/>
            <p:nvPr/>
          </p:nvSpPr>
          <p:spPr>
            <a:xfrm>
              <a:off x="1137300" y="-2250"/>
              <a:ext cx="3683700" cy="4825500"/>
            </a:xfrm>
            <a:prstGeom prst="flowChartDelay">
              <a:avLst/>
            </a:prstGeom>
            <a:solidFill>
              <a:srgbClr val="FFDABD"/>
            </a:solidFill>
            <a:ln>
              <a:noFill/>
            </a:ln>
          </p:spPr>
          <p:txBody>
            <a:bodyPr anchorCtr="0" anchor="ctr" bIns="243775" lIns="243775" spcFirstLastPara="1" rIns="243775" wrap="square" tIns="243775">
              <a:noAutofit/>
            </a:bodyPr>
            <a:lstStyle/>
            <a:p>
              <a:pPr indent="0" lvl="0" marL="0" rtl="0" algn="l">
                <a:spcBef>
                  <a:spcPts val="0"/>
                </a:spcBef>
                <a:spcAft>
                  <a:spcPts val="0"/>
                </a:spcAft>
                <a:buNone/>
              </a:pPr>
              <a:r>
                <a:t/>
              </a:r>
              <a:endParaRPr sz="3700"/>
            </a:p>
          </p:txBody>
        </p:sp>
        <p:sp>
          <p:nvSpPr>
            <p:cNvPr id="286" name="Google Shape;286;p31"/>
            <p:cNvSpPr/>
            <p:nvPr/>
          </p:nvSpPr>
          <p:spPr>
            <a:xfrm>
              <a:off x="-5800" y="-5925"/>
              <a:ext cx="1352700" cy="4825500"/>
            </a:xfrm>
            <a:prstGeom prst="rect">
              <a:avLst/>
            </a:prstGeom>
            <a:solidFill>
              <a:srgbClr val="FFDABD"/>
            </a:solidFill>
            <a:ln>
              <a:noFill/>
            </a:ln>
          </p:spPr>
          <p:txBody>
            <a:bodyPr anchorCtr="0" anchor="ctr" bIns="243775" lIns="243775" spcFirstLastPara="1" rIns="243775" wrap="square" tIns="243775">
              <a:noAutofit/>
            </a:bodyPr>
            <a:lstStyle/>
            <a:p>
              <a:pPr indent="0" lvl="0" marL="0" rtl="0" algn="l">
                <a:spcBef>
                  <a:spcPts val="0"/>
                </a:spcBef>
                <a:spcAft>
                  <a:spcPts val="0"/>
                </a:spcAft>
                <a:buNone/>
              </a:pPr>
              <a:r>
                <a:t/>
              </a:r>
              <a:endParaRPr sz="3700"/>
            </a:p>
          </p:txBody>
        </p:sp>
      </p:grpSp>
      <p:pic>
        <p:nvPicPr>
          <p:cNvPr id="287" name="Google Shape;287;p31"/>
          <p:cNvPicPr preferRelativeResize="0"/>
          <p:nvPr/>
        </p:nvPicPr>
        <p:blipFill rotWithShape="1">
          <a:blip r:embed="rId2">
            <a:alphaModFix/>
          </a:blip>
          <a:srcRect b="17362" l="0" r="0" t="0"/>
          <a:stretch/>
        </p:blipFill>
        <p:spPr>
          <a:xfrm>
            <a:off x="15295850" y="1961075"/>
            <a:ext cx="6331176" cy="10905299"/>
          </a:xfrm>
          <a:prstGeom prst="rect">
            <a:avLst/>
          </a:prstGeom>
          <a:noFill/>
          <a:ln>
            <a:noFill/>
          </a:ln>
        </p:spPr>
      </p:pic>
      <p:pic>
        <p:nvPicPr>
          <p:cNvPr id="288" name="Google Shape;288;p31"/>
          <p:cNvPicPr preferRelativeResize="0"/>
          <p:nvPr/>
        </p:nvPicPr>
        <p:blipFill rotWithShape="1">
          <a:blip r:embed="rId3">
            <a:alphaModFix/>
          </a:blip>
          <a:srcRect b="16359" l="0" r="0" t="0"/>
          <a:stretch/>
        </p:blipFill>
        <p:spPr>
          <a:xfrm>
            <a:off x="15509925" y="2162300"/>
            <a:ext cx="5907824" cy="10704076"/>
          </a:xfrm>
          <a:prstGeom prst="rect">
            <a:avLst/>
          </a:prstGeom>
          <a:noFill/>
          <a:ln>
            <a:noFill/>
          </a:ln>
        </p:spPr>
      </p:pic>
      <p:sp>
        <p:nvSpPr>
          <p:cNvPr id="289" name="Google Shape;289;p31"/>
          <p:cNvSpPr txBox="1"/>
          <p:nvPr>
            <p:ph idx="1" type="body"/>
          </p:nvPr>
        </p:nvSpPr>
        <p:spPr>
          <a:xfrm>
            <a:off x="1246125" y="3587525"/>
            <a:ext cx="9712500" cy="4145700"/>
          </a:xfrm>
          <a:prstGeom prst="rect">
            <a:avLst/>
          </a:prstGeom>
        </p:spPr>
        <p:txBody>
          <a:bodyPr anchorCtr="0" anchor="t" bIns="243775" lIns="0" spcFirstLastPara="1" rIns="243775" wrap="square" tIns="243775">
            <a:spAutoFit/>
          </a:bodyPr>
          <a:lstStyle>
            <a:lvl1pPr indent="-406400" lvl="0" marL="457200" rtl="0">
              <a:spcBef>
                <a:spcPts val="0"/>
              </a:spcBef>
              <a:spcAft>
                <a:spcPts val="0"/>
              </a:spcAft>
              <a:buSzPts val="2800"/>
              <a:buChar char="●"/>
              <a:defRPr sz="2800"/>
            </a:lvl1pPr>
            <a:lvl2pPr indent="-406400" lvl="1" marL="914400" rtl="0">
              <a:spcBef>
                <a:spcPts val="0"/>
              </a:spcBef>
              <a:spcAft>
                <a:spcPts val="0"/>
              </a:spcAft>
              <a:buSzPts val="2800"/>
              <a:buChar char="○"/>
              <a:defRPr sz="2800"/>
            </a:lvl2pPr>
            <a:lvl3pPr indent="-406400" lvl="2" marL="1371600" rtl="0">
              <a:spcBef>
                <a:spcPts val="0"/>
              </a:spcBef>
              <a:spcAft>
                <a:spcPts val="0"/>
              </a:spcAft>
              <a:buSzPts val="2800"/>
              <a:buChar char="■"/>
              <a:defRPr sz="2800"/>
            </a:lvl3pPr>
            <a:lvl4pPr indent="-406400" lvl="3" marL="1828800" rtl="0">
              <a:spcBef>
                <a:spcPts val="0"/>
              </a:spcBef>
              <a:spcAft>
                <a:spcPts val="0"/>
              </a:spcAft>
              <a:buSzPts val="2800"/>
              <a:buChar char="●"/>
              <a:defRPr sz="2800"/>
            </a:lvl4pPr>
            <a:lvl5pPr indent="-406400" lvl="4" marL="2286000" rtl="0">
              <a:spcBef>
                <a:spcPts val="0"/>
              </a:spcBef>
              <a:spcAft>
                <a:spcPts val="0"/>
              </a:spcAft>
              <a:buSzPts val="2800"/>
              <a:buChar char="○"/>
              <a:defRPr sz="2800"/>
            </a:lvl5pPr>
            <a:lvl6pPr indent="-406400" lvl="5" marL="2743200" rtl="0">
              <a:spcBef>
                <a:spcPts val="0"/>
              </a:spcBef>
              <a:spcAft>
                <a:spcPts val="0"/>
              </a:spcAft>
              <a:buSzPts val="2800"/>
              <a:buChar char="■"/>
              <a:defRPr sz="2800"/>
            </a:lvl6pPr>
            <a:lvl7pPr indent="-406400" lvl="6" marL="3200400" rtl="0">
              <a:spcBef>
                <a:spcPts val="0"/>
              </a:spcBef>
              <a:spcAft>
                <a:spcPts val="0"/>
              </a:spcAft>
              <a:buSzPts val="2800"/>
              <a:buChar char="●"/>
              <a:defRPr sz="2800"/>
            </a:lvl7pPr>
            <a:lvl8pPr indent="-406400" lvl="7" marL="3657600" rtl="0">
              <a:spcBef>
                <a:spcPts val="0"/>
              </a:spcBef>
              <a:spcAft>
                <a:spcPts val="0"/>
              </a:spcAft>
              <a:buSzPts val="2800"/>
              <a:buChar char="○"/>
              <a:defRPr sz="2800"/>
            </a:lvl8pPr>
            <a:lvl9pPr indent="-406400" lvl="8" marL="4114800" rtl="0">
              <a:spcBef>
                <a:spcPts val="0"/>
              </a:spcBef>
              <a:spcAft>
                <a:spcPts val="0"/>
              </a:spcAft>
              <a:buSzPts val="2800"/>
              <a:buChar char="■"/>
              <a:defRPr sz="2800"/>
            </a:lvl9pPr>
          </a:lstStyle>
          <a:p/>
        </p:txBody>
      </p:sp>
      <p:sp>
        <p:nvSpPr>
          <p:cNvPr id="290" name="Google Shape;290;p31"/>
          <p:cNvSpPr txBox="1"/>
          <p:nvPr>
            <p:ph type="title"/>
          </p:nvPr>
        </p:nvSpPr>
        <p:spPr>
          <a:xfrm>
            <a:off x="1272193" y="1086475"/>
            <a:ext cx="9741300" cy="1527300"/>
          </a:xfrm>
          <a:prstGeom prst="rect">
            <a:avLst/>
          </a:prstGeom>
          <a:noFill/>
          <a:ln>
            <a:noFill/>
          </a:ln>
        </p:spPr>
        <p:txBody>
          <a:bodyPr anchorCtr="0" anchor="ctr" bIns="0" lIns="0" spcFirstLastPara="1" rIns="0" wrap="square" tIns="0">
            <a:spAutoFit/>
          </a:bodyPr>
          <a:lstStyle>
            <a:lvl1pPr lvl="0" rtl="0">
              <a:spcBef>
                <a:spcPts val="0"/>
              </a:spcBef>
              <a:spcAft>
                <a:spcPts val="0"/>
              </a:spcAft>
              <a:buClr>
                <a:schemeClr val="dk2"/>
              </a:buClr>
              <a:buSzPts val="6000"/>
              <a:buFont typeface="Times New Roman"/>
              <a:buNone/>
              <a:defRPr b="1" sz="6000">
                <a:solidFill>
                  <a:schemeClr val="dk2"/>
                </a:solidFill>
                <a:latin typeface="Times New Roman"/>
                <a:ea typeface="Times New Roman"/>
                <a:cs typeface="Times New Roman"/>
                <a:sym typeface="Times New Roman"/>
              </a:defRPr>
            </a:lvl1pPr>
            <a:lvl2pPr lvl="1" rtl="0">
              <a:spcBef>
                <a:spcPts val="0"/>
              </a:spcBef>
              <a:spcAft>
                <a:spcPts val="0"/>
              </a:spcAft>
              <a:buSzPts val="3700"/>
              <a:buNone/>
              <a:defRPr sz="3700">
                <a:latin typeface="IBM Plex Sans"/>
                <a:ea typeface="IBM Plex Sans"/>
                <a:cs typeface="IBM Plex Sans"/>
                <a:sym typeface="IBM Plex Sans"/>
              </a:defRPr>
            </a:lvl2pPr>
            <a:lvl3pPr lvl="2" rtl="0">
              <a:spcBef>
                <a:spcPts val="0"/>
              </a:spcBef>
              <a:spcAft>
                <a:spcPts val="0"/>
              </a:spcAft>
              <a:buSzPts val="3700"/>
              <a:buNone/>
              <a:defRPr sz="3700">
                <a:latin typeface="IBM Plex Sans"/>
                <a:ea typeface="IBM Plex Sans"/>
                <a:cs typeface="IBM Plex Sans"/>
                <a:sym typeface="IBM Plex Sans"/>
              </a:defRPr>
            </a:lvl3pPr>
            <a:lvl4pPr lvl="3" rtl="0">
              <a:spcBef>
                <a:spcPts val="0"/>
              </a:spcBef>
              <a:spcAft>
                <a:spcPts val="0"/>
              </a:spcAft>
              <a:buSzPts val="3700"/>
              <a:buNone/>
              <a:defRPr sz="3700">
                <a:latin typeface="IBM Plex Sans"/>
                <a:ea typeface="IBM Plex Sans"/>
                <a:cs typeface="IBM Plex Sans"/>
                <a:sym typeface="IBM Plex Sans"/>
              </a:defRPr>
            </a:lvl4pPr>
            <a:lvl5pPr lvl="4" rtl="0">
              <a:spcBef>
                <a:spcPts val="0"/>
              </a:spcBef>
              <a:spcAft>
                <a:spcPts val="0"/>
              </a:spcAft>
              <a:buSzPts val="3700"/>
              <a:buNone/>
              <a:defRPr sz="3700">
                <a:latin typeface="IBM Plex Sans"/>
                <a:ea typeface="IBM Plex Sans"/>
                <a:cs typeface="IBM Plex Sans"/>
                <a:sym typeface="IBM Plex Sans"/>
              </a:defRPr>
            </a:lvl5pPr>
            <a:lvl6pPr lvl="5" rtl="0">
              <a:spcBef>
                <a:spcPts val="0"/>
              </a:spcBef>
              <a:spcAft>
                <a:spcPts val="0"/>
              </a:spcAft>
              <a:buSzPts val="3700"/>
              <a:buNone/>
              <a:defRPr sz="3700">
                <a:latin typeface="IBM Plex Sans"/>
                <a:ea typeface="IBM Plex Sans"/>
                <a:cs typeface="IBM Plex Sans"/>
                <a:sym typeface="IBM Plex Sans"/>
              </a:defRPr>
            </a:lvl6pPr>
            <a:lvl7pPr lvl="6" rtl="0">
              <a:spcBef>
                <a:spcPts val="0"/>
              </a:spcBef>
              <a:spcAft>
                <a:spcPts val="0"/>
              </a:spcAft>
              <a:buSzPts val="3700"/>
              <a:buNone/>
              <a:defRPr sz="3700">
                <a:latin typeface="IBM Plex Sans"/>
                <a:ea typeface="IBM Plex Sans"/>
                <a:cs typeface="IBM Plex Sans"/>
                <a:sym typeface="IBM Plex Sans"/>
              </a:defRPr>
            </a:lvl7pPr>
            <a:lvl8pPr lvl="7" rtl="0">
              <a:spcBef>
                <a:spcPts val="0"/>
              </a:spcBef>
              <a:spcAft>
                <a:spcPts val="0"/>
              </a:spcAft>
              <a:buSzPts val="3700"/>
              <a:buNone/>
              <a:defRPr sz="3700">
                <a:latin typeface="IBM Plex Sans"/>
                <a:ea typeface="IBM Plex Sans"/>
                <a:cs typeface="IBM Plex Sans"/>
                <a:sym typeface="IBM Plex Sans"/>
              </a:defRPr>
            </a:lvl8pPr>
            <a:lvl9pPr lvl="8" rtl="0">
              <a:spcBef>
                <a:spcPts val="0"/>
              </a:spcBef>
              <a:spcAft>
                <a:spcPts val="0"/>
              </a:spcAft>
              <a:buSzPts val="3700"/>
              <a:buNone/>
              <a:defRPr sz="3700">
                <a:latin typeface="IBM Plex Sans"/>
                <a:ea typeface="IBM Plex Sans"/>
                <a:cs typeface="IBM Plex Sans"/>
                <a:sym typeface="IBM Plex Sans"/>
              </a:defRPr>
            </a:lvl9pPr>
          </a:lstStyle>
          <a:p/>
        </p:txBody>
      </p:sp>
      <p:sp>
        <p:nvSpPr>
          <p:cNvPr id="291" name="Google Shape;291;p31"/>
          <p:cNvSpPr txBox="1"/>
          <p:nvPr>
            <p:ph idx="2" type="subTitle"/>
          </p:nvPr>
        </p:nvSpPr>
        <p:spPr>
          <a:xfrm>
            <a:off x="1274836" y="2542325"/>
            <a:ext cx="9712500" cy="944100"/>
          </a:xfrm>
          <a:prstGeom prst="rect">
            <a:avLst/>
          </a:prstGeom>
        </p:spPr>
        <p:txBody>
          <a:bodyPr anchorCtr="0" anchor="ctr" bIns="0" lIns="0" spcFirstLastPara="1" rIns="0" wrap="square" tIns="0">
            <a:spAutoFit/>
          </a:bodyPr>
          <a:lstStyle>
            <a:lvl1pPr lvl="0" rtl="0">
              <a:spcBef>
                <a:spcPts val="0"/>
              </a:spcBef>
              <a:spcAft>
                <a:spcPts val="0"/>
              </a:spcAft>
              <a:buSzPts val="2800"/>
              <a:buNone/>
              <a:defRPr b="1" sz="2800"/>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Tree>
  </p:cSld>
  <p:clrMapOvr>
    <a:masterClrMapping/>
  </p:clrMapOvr>
  <p:extLst>
    <p:ext uri="{DCECCB84-F9BA-43D5-87BE-67443E8EF086}">
      <p15:sldGuideLst>
        <p15:guide id="1" pos="6198">
          <p15:clr>
            <a:srgbClr val="FA7B17"/>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s + Text">
  <p:cSld name="CUSTOM_3_3_1_1">
    <p:bg>
      <p:bgPr>
        <a:noFill/>
      </p:bgPr>
    </p:bg>
    <p:spTree>
      <p:nvGrpSpPr>
        <p:cNvPr id="292" name="Shape 292"/>
        <p:cNvGrpSpPr/>
        <p:nvPr/>
      </p:nvGrpSpPr>
      <p:grpSpPr>
        <a:xfrm>
          <a:off x="0" y="0"/>
          <a:ext cx="0" cy="0"/>
          <a:chOff x="0" y="0"/>
          <a:chExt cx="0" cy="0"/>
        </a:xfrm>
      </p:grpSpPr>
      <p:grpSp>
        <p:nvGrpSpPr>
          <p:cNvPr id="293" name="Google Shape;293;p32"/>
          <p:cNvGrpSpPr/>
          <p:nvPr/>
        </p:nvGrpSpPr>
        <p:grpSpPr>
          <a:xfrm flipH="1">
            <a:off x="11512373" y="1"/>
            <a:ext cx="12871628" cy="12866371"/>
            <a:chOff x="-5800" y="-5925"/>
            <a:chExt cx="4826800" cy="4829175"/>
          </a:xfrm>
        </p:grpSpPr>
        <p:sp>
          <p:nvSpPr>
            <p:cNvPr id="294" name="Google Shape;294;p32"/>
            <p:cNvSpPr/>
            <p:nvPr/>
          </p:nvSpPr>
          <p:spPr>
            <a:xfrm>
              <a:off x="1137300" y="-2250"/>
              <a:ext cx="3683700" cy="4825500"/>
            </a:xfrm>
            <a:prstGeom prst="flowChartDelay">
              <a:avLst/>
            </a:prstGeom>
            <a:solidFill>
              <a:srgbClr val="FFDABD"/>
            </a:solidFill>
            <a:ln>
              <a:noFill/>
            </a:ln>
          </p:spPr>
          <p:txBody>
            <a:bodyPr anchorCtr="0" anchor="ctr" bIns="243775" lIns="243775" spcFirstLastPara="1" rIns="243775" wrap="square" tIns="243775">
              <a:noAutofit/>
            </a:bodyPr>
            <a:lstStyle/>
            <a:p>
              <a:pPr indent="0" lvl="0" marL="0" rtl="0" algn="l">
                <a:spcBef>
                  <a:spcPts val="0"/>
                </a:spcBef>
                <a:spcAft>
                  <a:spcPts val="0"/>
                </a:spcAft>
                <a:buNone/>
              </a:pPr>
              <a:r>
                <a:t/>
              </a:r>
              <a:endParaRPr sz="3700"/>
            </a:p>
          </p:txBody>
        </p:sp>
        <p:sp>
          <p:nvSpPr>
            <p:cNvPr id="295" name="Google Shape;295;p32"/>
            <p:cNvSpPr/>
            <p:nvPr/>
          </p:nvSpPr>
          <p:spPr>
            <a:xfrm>
              <a:off x="-5800" y="-5925"/>
              <a:ext cx="1352700" cy="4825500"/>
            </a:xfrm>
            <a:prstGeom prst="rect">
              <a:avLst/>
            </a:prstGeom>
            <a:solidFill>
              <a:srgbClr val="FFDABD"/>
            </a:solidFill>
            <a:ln>
              <a:noFill/>
            </a:ln>
          </p:spPr>
          <p:txBody>
            <a:bodyPr anchorCtr="0" anchor="ctr" bIns="243775" lIns="243775" spcFirstLastPara="1" rIns="243775" wrap="square" tIns="243775">
              <a:noAutofit/>
            </a:bodyPr>
            <a:lstStyle/>
            <a:p>
              <a:pPr indent="0" lvl="0" marL="0" rtl="0" algn="l">
                <a:spcBef>
                  <a:spcPts val="0"/>
                </a:spcBef>
                <a:spcAft>
                  <a:spcPts val="0"/>
                </a:spcAft>
                <a:buNone/>
              </a:pPr>
              <a:r>
                <a:t/>
              </a:r>
              <a:endParaRPr sz="3700"/>
            </a:p>
          </p:txBody>
        </p:sp>
      </p:grpSp>
      <p:pic>
        <p:nvPicPr>
          <p:cNvPr id="296" name="Google Shape;296;p32"/>
          <p:cNvPicPr preferRelativeResize="0"/>
          <p:nvPr/>
        </p:nvPicPr>
        <p:blipFill rotWithShape="1">
          <a:blip r:embed="rId2">
            <a:alphaModFix/>
          </a:blip>
          <a:srcRect b="-1204" l="0" r="0" t="0"/>
          <a:stretch/>
        </p:blipFill>
        <p:spPr>
          <a:xfrm>
            <a:off x="14151600" y="2726475"/>
            <a:ext cx="4048701" cy="8540476"/>
          </a:xfrm>
          <a:prstGeom prst="rect">
            <a:avLst/>
          </a:prstGeom>
          <a:noFill/>
          <a:ln>
            <a:noFill/>
          </a:ln>
        </p:spPr>
      </p:pic>
      <p:pic>
        <p:nvPicPr>
          <p:cNvPr id="297" name="Google Shape;297;p32"/>
          <p:cNvPicPr preferRelativeResize="0"/>
          <p:nvPr/>
        </p:nvPicPr>
        <p:blipFill>
          <a:blip r:embed="rId3">
            <a:alphaModFix/>
          </a:blip>
          <a:stretch>
            <a:fillRect/>
          </a:stretch>
        </p:blipFill>
        <p:spPr>
          <a:xfrm>
            <a:off x="14288491" y="2855156"/>
            <a:ext cx="3777973" cy="8184031"/>
          </a:xfrm>
          <a:prstGeom prst="rect">
            <a:avLst/>
          </a:prstGeom>
          <a:noFill/>
          <a:ln>
            <a:noFill/>
          </a:ln>
        </p:spPr>
      </p:pic>
      <p:pic>
        <p:nvPicPr>
          <p:cNvPr id="298" name="Google Shape;298;p32"/>
          <p:cNvPicPr preferRelativeResize="0"/>
          <p:nvPr/>
        </p:nvPicPr>
        <p:blipFill rotWithShape="1">
          <a:blip r:embed="rId2">
            <a:alphaModFix/>
          </a:blip>
          <a:srcRect b="-1204" l="0" r="0" t="0"/>
          <a:stretch/>
        </p:blipFill>
        <p:spPr>
          <a:xfrm>
            <a:off x="19061775" y="2726475"/>
            <a:ext cx="4048701" cy="8540476"/>
          </a:xfrm>
          <a:prstGeom prst="rect">
            <a:avLst/>
          </a:prstGeom>
          <a:noFill/>
          <a:ln>
            <a:noFill/>
          </a:ln>
        </p:spPr>
      </p:pic>
      <p:pic>
        <p:nvPicPr>
          <p:cNvPr id="299" name="Google Shape;299;p32"/>
          <p:cNvPicPr preferRelativeResize="0"/>
          <p:nvPr/>
        </p:nvPicPr>
        <p:blipFill>
          <a:blip r:embed="rId3">
            <a:alphaModFix/>
          </a:blip>
          <a:stretch>
            <a:fillRect/>
          </a:stretch>
        </p:blipFill>
        <p:spPr>
          <a:xfrm>
            <a:off x="19198666" y="2855156"/>
            <a:ext cx="3777973" cy="8184031"/>
          </a:xfrm>
          <a:prstGeom prst="rect">
            <a:avLst/>
          </a:prstGeom>
          <a:noFill/>
          <a:ln>
            <a:noFill/>
          </a:ln>
        </p:spPr>
      </p:pic>
      <p:sp>
        <p:nvSpPr>
          <p:cNvPr id="300" name="Google Shape;300;p32"/>
          <p:cNvSpPr txBox="1"/>
          <p:nvPr>
            <p:ph idx="1" type="body"/>
          </p:nvPr>
        </p:nvSpPr>
        <p:spPr>
          <a:xfrm>
            <a:off x="1246125" y="3587525"/>
            <a:ext cx="9673800" cy="4145700"/>
          </a:xfrm>
          <a:prstGeom prst="rect">
            <a:avLst/>
          </a:prstGeom>
        </p:spPr>
        <p:txBody>
          <a:bodyPr anchorCtr="0" anchor="t" bIns="243775" lIns="0" spcFirstLastPara="1" rIns="243775" wrap="square" tIns="243775">
            <a:spAutoFit/>
          </a:bodyPr>
          <a:lstStyle>
            <a:lvl1pPr indent="-406400" lvl="0" marL="457200" rtl="0">
              <a:spcBef>
                <a:spcPts val="0"/>
              </a:spcBef>
              <a:spcAft>
                <a:spcPts val="0"/>
              </a:spcAft>
              <a:buSzPts val="2800"/>
              <a:buChar char="●"/>
              <a:defRPr sz="2800"/>
            </a:lvl1pPr>
            <a:lvl2pPr indent="-406400" lvl="1" marL="914400" rtl="0">
              <a:spcBef>
                <a:spcPts val="0"/>
              </a:spcBef>
              <a:spcAft>
                <a:spcPts val="0"/>
              </a:spcAft>
              <a:buSzPts val="2800"/>
              <a:buChar char="○"/>
              <a:defRPr sz="2800"/>
            </a:lvl2pPr>
            <a:lvl3pPr indent="-406400" lvl="2" marL="1371600" rtl="0">
              <a:spcBef>
                <a:spcPts val="0"/>
              </a:spcBef>
              <a:spcAft>
                <a:spcPts val="0"/>
              </a:spcAft>
              <a:buSzPts val="2800"/>
              <a:buChar char="■"/>
              <a:defRPr sz="2800"/>
            </a:lvl3pPr>
            <a:lvl4pPr indent="-406400" lvl="3" marL="1828800" rtl="0">
              <a:spcBef>
                <a:spcPts val="0"/>
              </a:spcBef>
              <a:spcAft>
                <a:spcPts val="0"/>
              </a:spcAft>
              <a:buSzPts val="2800"/>
              <a:buChar char="●"/>
              <a:defRPr sz="2800"/>
            </a:lvl4pPr>
            <a:lvl5pPr indent="-406400" lvl="4" marL="2286000" rtl="0">
              <a:spcBef>
                <a:spcPts val="0"/>
              </a:spcBef>
              <a:spcAft>
                <a:spcPts val="0"/>
              </a:spcAft>
              <a:buSzPts val="2800"/>
              <a:buChar char="○"/>
              <a:defRPr sz="2800"/>
            </a:lvl5pPr>
            <a:lvl6pPr indent="-406400" lvl="5" marL="2743200" rtl="0">
              <a:spcBef>
                <a:spcPts val="0"/>
              </a:spcBef>
              <a:spcAft>
                <a:spcPts val="0"/>
              </a:spcAft>
              <a:buSzPts val="2800"/>
              <a:buChar char="■"/>
              <a:defRPr sz="2800"/>
            </a:lvl6pPr>
            <a:lvl7pPr indent="-406400" lvl="6" marL="3200400" rtl="0">
              <a:spcBef>
                <a:spcPts val="0"/>
              </a:spcBef>
              <a:spcAft>
                <a:spcPts val="0"/>
              </a:spcAft>
              <a:buSzPts val="2800"/>
              <a:buChar char="●"/>
              <a:defRPr sz="2800"/>
            </a:lvl7pPr>
            <a:lvl8pPr indent="-406400" lvl="7" marL="3657600" rtl="0">
              <a:spcBef>
                <a:spcPts val="0"/>
              </a:spcBef>
              <a:spcAft>
                <a:spcPts val="0"/>
              </a:spcAft>
              <a:buSzPts val="2800"/>
              <a:buChar char="○"/>
              <a:defRPr sz="2800"/>
            </a:lvl8pPr>
            <a:lvl9pPr indent="-406400" lvl="8" marL="4114800" rtl="0">
              <a:spcBef>
                <a:spcPts val="0"/>
              </a:spcBef>
              <a:spcAft>
                <a:spcPts val="0"/>
              </a:spcAft>
              <a:buSzPts val="2800"/>
              <a:buChar char="■"/>
              <a:defRPr sz="2800"/>
            </a:lvl9pPr>
          </a:lstStyle>
          <a:p/>
        </p:txBody>
      </p:sp>
      <p:sp>
        <p:nvSpPr>
          <p:cNvPr id="301" name="Google Shape;301;p32"/>
          <p:cNvSpPr txBox="1"/>
          <p:nvPr>
            <p:ph type="title"/>
          </p:nvPr>
        </p:nvSpPr>
        <p:spPr>
          <a:xfrm>
            <a:off x="1272090" y="1086475"/>
            <a:ext cx="9702600" cy="1527300"/>
          </a:xfrm>
          <a:prstGeom prst="rect">
            <a:avLst/>
          </a:prstGeom>
          <a:noFill/>
          <a:ln>
            <a:noFill/>
          </a:ln>
        </p:spPr>
        <p:txBody>
          <a:bodyPr anchorCtr="0" anchor="ctr" bIns="0" lIns="0" spcFirstLastPara="1" rIns="0" wrap="square" tIns="0">
            <a:spAutoFit/>
          </a:bodyPr>
          <a:lstStyle>
            <a:lvl1pPr lvl="0" rtl="0">
              <a:spcBef>
                <a:spcPts val="0"/>
              </a:spcBef>
              <a:spcAft>
                <a:spcPts val="0"/>
              </a:spcAft>
              <a:buClr>
                <a:schemeClr val="dk2"/>
              </a:buClr>
              <a:buSzPts val="6000"/>
              <a:buFont typeface="Times New Roman"/>
              <a:buNone/>
              <a:defRPr b="1" sz="6000">
                <a:solidFill>
                  <a:schemeClr val="dk2"/>
                </a:solidFill>
                <a:latin typeface="Times New Roman"/>
                <a:ea typeface="Times New Roman"/>
                <a:cs typeface="Times New Roman"/>
                <a:sym typeface="Times New Roman"/>
              </a:defRPr>
            </a:lvl1pPr>
            <a:lvl2pPr lvl="1" rtl="0">
              <a:spcBef>
                <a:spcPts val="0"/>
              </a:spcBef>
              <a:spcAft>
                <a:spcPts val="0"/>
              </a:spcAft>
              <a:buSzPts val="3700"/>
              <a:buNone/>
              <a:defRPr sz="3700">
                <a:latin typeface="IBM Plex Sans"/>
                <a:ea typeface="IBM Plex Sans"/>
                <a:cs typeface="IBM Plex Sans"/>
                <a:sym typeface="IBM Plex Sans"/>
              </a:defRPr>
            </a:lvl2pPr>
            <a:lvl3pPr lvl="2" rtl="0">
              <a:spcBef>
                <a:spcPts val="0"/>
              </a:spcBef>
              <a:spcAft>
                <a:spcPts val="0"/>
              </a:spcAft>
              <a:buSzPts val="3700"/>
              <a:buNone/>
              <a:defRPr sz="3700">
                <a:latin typeface="IBM Plex Sans"/>
                <a:ea typeface="IBM Plex Sans"/>
                <a:cs typeface="IBM Plex Sans"/>
                <a:sym typeface="IBM Plex Sans"/>
              </a:defRPr>
            </a:lvl3pPr>
            <a:lvl4pPr lvl="3" rtl="0">
              <a:spcBef>
                <a:spcPts val="0"/>
              </a:spcBef>
              <a:spcAft>
                <a:spcPts val="0"/>
              </a:spcAft>
              <a:buSzPts val="3700"/>
              <a:buNone/>
              <a:defRPr sz="3700">
                <a:latin typeface="IBM Plex Sans"/>
                <a:ea typeface="IBM Plex Sans"/>
                <a:cs typeface="IBM Plex Sans"/>
                <a:sym typeface="IBM Plex Sans"/>
              </a:defRPr>
            </a:lvl4pPr>
            <a:lvl5pPr lvl="4" rtl="0">
              <a:spcBef>
                <a:spcPts val="0"/>
              </a:spcBef>
              <a:spcAft>
                <a:spcPts val="0"/>
              </a:spcAft>
              <a:buSzPts val="3700"/>
              <a:buNone/>
              <a:defRPr sz="3700">
                <a:latin typeface="IBM Plex Sans"/>
                <a:ea typeface="IBM Plex Sans"/>
                <a:cs typeface="IBM Plex Sans"/>
                <a:sym typeface="IBM Plex Sans"/>
              </a:defRPr>
            </a:lvl5pPr>
            <a:lvl6pPr lvl="5" rtl="0">
              <a:spcBef>
                <a:spcPts val="0"/>
              </a:spcBef>
              <a:spcAft>
                <a:spcPts val="0"/>
              </a:spcAft>
              <a:buSzPts val="3700"/>
              <a:buNone/>
              <a:defRPr sz="3700">
                <a:latin typeface="IBM Plex Sans"/>
                <a:ea typeface="IBM Plex Sans"/>
                <a:cs typeface="IBM Plex Sans"/>
                <a:sym typeface="IBM Plex Sans"/>
              </a:defRPr>
            </a:lvl6pPr>
            <a:lvl7pPr lvl="6" rtl="0">
              <a:spcBef>
                <a:spcPts val="0"/>
              </a:spcBef>
              <a:spcAft>
                <a:spcPts val="0"/>
              </a:spcAft>
              <a:buSzPts val="3700"/>
              <a:buNone/>
              <a:defRPr sz="3700">
                <a:latin typeface="IBM Plex Sans"/>
                <a:ea typeface="IBM Plex Sans"/>
                <a:cs typeface="IBM Plex Sans"/>
                <a:sym typeface="IBM Plex Sans"/>
              </a:defRPr>
            </a:lvl7pPr>
            <a:lvl8pPr lvl="7" rtl="0">
              <a:spcBef>
                <a:spcPts val="0"/>
              </a:spcBef>
              <a:spcAft>
                <a:spcPts val="0"/>
              </a:spcAft>
              <a:buSzPts val="3700"/>
              <a:buNone/>
              <a:defRPr sz="3700">
                <a:latin typeface="IBM Plex Sans"/>
                <a:ea typeface="IBM Plex Sans"/>
                <a:cs typeface="IBM Plex Sans"/>
                <a:sym typeface="IBM Plex Sans"/>
              </a:defRPr>
            </a:lvl8pPr>
            <a:lvl9pPr lvl="8" rtl="0">
              <a:spcBef>
                <a:spcPts val="0"/>
              </a:spcBef>
              <a:spcAft>
                <a:spcPts val="0"/>
              </a:spcAft>
              <a:buSzPts val="3700"/>
              <a:buNone/>
              <a:defRPr sz="3700">
                <a:latin typeface="IBM Plex Sans"/>
                <a:ea typeface="IBM Plex Sans"/>
                <a:cs typeface="IBM Plex Sans"/>
                <a:sym typeface="IBM Plex Sans"/>
              </a:defRPr>
            </a:lvl9pPr>
          </a:lstStyle>
          <a:p/>
        </p:txBody>
      </p:sp>
      <p:sp>
        <p:nvSpPr>
          <p:cNvPr id="302" name="Google Shape;302;p32"/>
          <p:cNvSpPr txBox="1"/>
          <p:nvPr>
            <p:ph idx="2" type="subTitle"/>
          </p:nvPr>
        </p:nvSpPr>
        <p:spPr>
          <a:xfrm>
            <a:off x="1274722" y="2542325"/>
            <a:ext cx="9673800" cy="944100"/>
          </a:xfrm>
          <a:prstGeom prst="rect">
            <a:avLst/>
          </a:prstGeom>
        </p:spPr>
        <p:txBody>
          <a:bodyPr anchorCtr="0" anchor="ctr" bIns="0" lIns="0" spcFirstLastPara="1" rIns="0" wrap="square" tIns="0">
            <a:spAutoFit/>
          </a:bodyPr>
          <a:lstStyle>
            <a:lvl1pPr lvl="0" rtl="0">
              <a:spcBef>
                <a:spcPts val="0"/>
              </a:spcBef>
              <a:spcAft>
                <a:spcPts val="0"/>
              </a:spcAft>
              <a:buSzPts val="2800"/>
              <a:buNone/>
              <a:defRPr b="1" sz="2800"/>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Tree>
  </p:cSld>
  <p:clrMapOvr>
    <a:masterClrMapping/>
  </p:clrMapOvr>
  <p:extLst>
    <p:ext uri="{DCECCB84-F9BA-43D5-87BE-67443E8EF086}">
      <p15:sldGuideLst>
        <p15:guide id="1" pos="6198">
          <p15:clr>
            <a:srgbClr val="FA7B17"/>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 + Text">
  <p:cSld name="CUSTOM_3_3_1_1_1">
    <p:bg>
      <p:bgPr>
        <a:noFill/>
      </p:bgPr>
    </p:bg>
    <p:spTree>
      <p:nvGrpSpPr>
        <p:cNvPr id="303" name="Shape 303"/>
        <p:cNvGrpSpPr/>
        <p:nvPr/>
      </p:nvGrpSpPr>
      <p:grpSpPr>
        <a:xfrm>
          <a:off x="0" y="0"/>
          <a:ext cx="0" cy="0"/>
          <a:chOff x="0" y="0"/>
          <a:chExt cx="0" cy="0"/>
        </a:xfrm>
      </p:grpSpPr>
      <p:grpSp>
        <p:nvGrpSpPr>
          <p:cNvPr id="304" name="Google Shape;304;p33"/>
          <p:cNvGrpSpPr/>
          <p:nvPr/>
        </p:nvGrpSpPr>
        <p:grpSpPr>
          <a:xfrm flipH="1">
            <a:off x="11512373" y="1"/>
            <a:ext cx="12871628" cy="12866371"/>
            <a:chOff x="-5800" y="-5925"/>
            <a:chExt cx="4826800" cy="4829175"/>
          </a:xfrm>
        </p:grpSpPr>
        <p:sp>
          <p:nvSpPr>
            <p:cNvPr id="305" name="Google Shape;305;p33"/>
            <p:cNvSpPr/>
            <p:nvPr/>
          </p:nvSpPr>
          <p:spPr>
            <a:xfrm>
              <a:off x="1137300" y="-2250"/>
              <a:ext cx="3683700" cy="4825500"/>
            </a:xfrm>
            <a:prstGeom prst="flowChartDelay">
              <a:avLst/>
            </a:prstGeom>
            <a:solidFill>
              <a:srgbClr val="FFDABD"/>
            </a:solidFill>
            <a:ln>
              <a:noFill/>
            </a:ln>
          </p:spPr>
          <p:txBody>
            <a:bodyPr anchorCtr="0" anchor="ctr" bIns="243775" lIns="243775" spcFirstLastPara="1" rIns="243775" wrap="square" tIns="243775">
              <a:noAutofit/>
            </a:bodyPr>
            <a:lstStyle/>
            <a:p>
              <a:pPr indent="0" lvl="0" marL="0" rtl="0" algn="l">
                <a:spcBef>
                  <a:spcPts val="0"/>
                </a:spcBef>
                <a:spcAft>
                  <a:spcPts val="0"/>
                </a:spcAft>
                <a:buNone/>
              </a:pPr>
              <a:r>
                <a:t/>
              </a:r>
              <a:endParaRPr sz="3700"/>
            </a:p>
          </p:txBody>
        </p:sp>
        <p:sp>
          <p:nvSpPr>
            <p:cNvPr id="306" name="Google Shape;306;p33"/>
            <p:cNvSpPr/>
            <p:nvPr/>
          </p:nvSpPr>
          <p:spPr>
            <a:xfrm>
              <a:off x="-5800" y="-5925"/>
              <a:ext cx="1352700" cy="4825500"/>
            </a:xfrm>
            <a:prstGeom prst="rect">
              <a:avLst/>
            </a:prstGeom>
            <a:solidFill>
              <a:srgbClr val="FFDABD"/>
            </a:solidFill>
            <a:ln>
              <a:noFill/>
            </a:ln>
          </p:spPr>
          <p:txBody>
            <a:bodyPr anchorCtr="0" anchor="ctr" bIns="243775" lIns="243775" spcFirstLastPara="1" rIns="243775" wrap="square" tIns="243775">
              <a:noAutofit/>
            </a:bodyPr>
            <a:lstStyle/>
            <a:p>
              <a:pPr indent="0" lvl="0" marL="0" rtl="0" algn="l">
                <a:spcBef>
                  <a:spcPts val="0"/>
                </a:spcBef>
                <a:spcAft>
                  <a:spcPts val="0"/>
                </a:spcAft>
                <a:buNone/>
              </a:pPr>
              <a:r>
                <a:t/>
              </a:r>
              <a:endParaRPr sz="3700"/>
            </a:p>
          </p:txBody>
        </p:sp>
      </p:grpSp>
      <p:pic>
        <p:nvPicPr>
          <p:cNvPr id="307" name="Google Shape;307;p33"/>
          <p:cNvPicPr preferRelativeResize="0"/>
          <p:nvPr/>
        </p:nvPicPr>
        <p:blipFill rotWithShape="1">
          <a:blip r:embed="rId2">
            <a:alphaModFix/>
          </a:blip>
          <a:srcRect b="594" l="228" r="328" t="356"/>
          <a:stretch/>
        </p:blipFill>
        <p:spPr>
          <a:xfrm>
            <a:off x="12397400" y="2211425"/>
            <a:ext cx="10676400" cy="8411400"/>
          </a:xfrm>
          <a:prstGeom prst="roundRect">
            <a:avLst>
              <a:gd fmla="val 2059" name="adj"/>
            </a:avLst>
          </a:prstGeom>
          <a:noFill/>
          <a:ln cap="flat" cmpd="sng" w="9525">
            <a:solidFill>
              <a:srgbClr val="DADADB"/>
            </a:solidFill>
            <a:prstDash val="solid"/>
            <a:round/>
            <a:headEnd len="sm" w="sm" type="none"/>
            <a:tailEnd len="sm" w="sm" type="none"/>
          </a:ln>
        </p:spPr>
      </p:pic>
      <p:sp>
        <p:nvSpPr>
          <p:cNvPr id="308" name="Google Shape;308;p33"/>
          <p:cNvSpPr txBox="1"/>
          <p:nvPr>
            <p:ph idx="1" type="body"/>
          </p:nvPr>
        </p:nvSpPr>
        <p:spPr>
          <a:xfrm>
            <a:off x="1246125" y="3587525"/>
            <a:ext cx="9711000" cy="4145700"/>
          </a:xfrm>
          <a:prstGeom prst="rect">
            <a:avLst/>
          </a:prstGeom>
        </p:spPr>
        <p:txBody>
          <a:bodyPr anchorCtr="0" anchor="t" bIns="243775" lIns="0" spcFirstLastPara="1" rIns="243775" wrap="square" tIns="243775">
            <a:spAutoFit/>
          </a:bodyPr>
          <a:lstStyle>
            <a:lvl1pPr indent="-406400" lvl="0" marL="457200" rtl="0">
              <a:spcBef>
                <a:spcPts val="0"/>
              </a:spcBef>
              <a:spcAft>
                <a:spcPts val="0"/>
              </a:spcAft>
              <a:buSzPts val="2800"/>
              <a:buChar char="●"/>
              <a:defRPr sz="2800"/>
            </a:lvl1pPr>
            <a:lvl2pPr indent="-406400" lvl="1" marL="914400" rtl="0">
              <a:spcBef>
                <a:spcPts val="0"/>
              </a:spcBef>
              <a:spcAft>
                <a:spcPts val="0"/>
              </a:spcAft>
              <a:buSzPts val="2800"/>
              <a:buChar char="○"/>
              <a:defRPr sz="2800"/>
            </a:lvl2pPr>
            <a:lvl3pPr indent="-406400" lvl="2" marL="1371600" rtl="0">
              <a:spcBef>
                <a:spcPts val="0"/>
              </a:spcBef>
              <a:spcAft>
                <a:spcPts val="0"/>
              </a:spcAft>
              <a:buSzPts val="2800"/>
              <a:buChar char="■"/>
              <a:defRPr sz="2800"/>
            </a:lvl3pPr>
            <a:lvl4pPr indent="-406400" lvl="3" marL="1828800" rtl="0">
              <a:spcBef>
                <a:spcPts val="0"/>
              </a:spcBef>
              <a:spcAft>
                <a:spcPts val="0"/>
              </a:spcAft>
              <a:buSzPts val="2800"/>
              <a:buChar char="●"/>
              <a:defRPr sz="2800"/>
            </a:lvl4pPr>
            <a:lvl5pPr indent="-406400" lvl="4" marL="2286000" rtl="0">
              <a:spcBef>
                <a:spcPts val="0"/>
              </a:spcBef>
              <a:spcAft>
                <a:spcPts val="0"/>
              </a:spcAft>
              <a:buSzPts val="2800"/>
              <a:buChar char="○"/>
              <a:defRPr sz="2800"/>
            </a:lvl5pPr>
            <a:lvl6pPr indent="-406400" lvl="5" marL="2743200" rtl="0">
              <a:spcBef>
                <a:spcPts val="0"/>
              </a:spcBef>
              <a:spcAft>
                <a:spcPts val="0"/>
              </a:spcAft>
              <a:buSzPts val="2800"/>
              <a:buChar char="■"/>
              <a:defRPr sz="2800"/>
            </a:lvl6pPr>
            <a:lvl7pPr indent="-406400" lvl="6" marL="3200400" rtl="0">
              <a:spcBef>
                <a:spcPts val="0"/>
              </a:spcBef>
              <a:spcAft>
                <a:spcPts val="0"/>
              </a:spcAft>
              <a:buSzPts val="2800"/>
              <a:buChar char="●"/>
              <a:defRPr sz="2800"/>
            </a:lvl7pPr>
            <a:lvl8pPr indent="-406400" lvl="7" marL="3657600" rtl="0">
              <a:spcBef>
                <a:spcPts val="0"/>
              </a:spcBef>
              <a:spcAft>
                <a:spcPts val="0"/>
              </a:spcAft>
              <a:buSzPts val="2800"/>
              <a:buChar char="○"/>
              <a:defRPr sz="2800"/>
            </a:lvl8pPr>
            <a:lvl9pPr indent="-406400" lvl="8" marL="4114800" rtl="0">
              <a:spcBef>
                <a:spcPts val="0"/>
              </a:spcBef>
              <a:spcAft>
                <a:spcPts val="0"/>
              </a:spcAft>
              <a:buSzPts val="2800"/>
              <a:buChar char="■"/>
              <a:defRPr sz="2800"/>
            </a:lvl9pPr>
          </a:lstStyle>
          <a:p/>
        </p:txBody>
      </p:sp>
      <p:sp>
        <p:nvSpPr>
          <p:cNvPr id="309" name="Google Shape;309;p33"/>
          <p:cNvSpPr txBox="1"/>
          <p:nvPr>
            <p:ph type="title"/>
          </p:nvPr>
        </p:nvSpPr>
        <p:spPr>
          <a:xfrm>
            <a:off x="1273525" y="1086475"/>
            <a:ext cx="9739800" cy="1527300"/>
          </a:xfrm>
          <a:prstGeom prst="rect">
            <a:avLst/>
          </a:prstGeom>
          <a:noFill/>
          <a:ln>
            <a:noFill/>
          </a:ln>
        </p:spPr>
        <p:txBody>
          <a:bodyPr anchorCtr="0" anchor="ctr" bIns="0" lIns="0" spcFirstLastPara="1" rIns="0" wrap="square" tIns="0">
            <a:spAutoFit/>
          </a:bodyPr>
          <a:lstStyle>
            <a:lvl1pPr lvl="0" rtl="0">
              <a:spcBef>
                <a:spcPts val="0"/>
              </a:spcBef>
              <a:spcAft>
                <a:spcPts val="0"/>
              </a:spcAft>
              <a:buClr>
                <a:schemeClr val="dk2"/>
              </a:buClr>
              <a:buSzPts val="6000"/>
              <a:buFont typeface="Times New Roman"/>
              <a:buNone/>
              <a:defRPr b="1" sz="6000">
                <a:solidFill>
                  <a:schemeClr val="dk2"/>
                </a:solidFill>
                <a:latin typeface="Times New Roman"/>
                <a:ea typeface="Times New Roman"/>
                <a:cs typeface="Times New Roman"/>
                <a:sym typeface="Times New Roman"/>
              </a:defRPr>
            </a:lvl1pPr>
            <a:lvl2pPr lvl="1" rtl="0">
              <a:spcBef>
                <a:spcPts val="0"/>
              </a:spcBef>
              <a:spcAft>
                <a:spcPts val="0"/>
              </a:spcAft>
              <a:buSzPts val="3700"/>
              <a:buNone/>
              <a:defRPr sz="3700">
                <a:latin typeface="IBM Plex Sans"/>
                <a:ea typeface="IBM Plex Sans"/>
                <a:cs typeface="IBM Plex Sans"/>
                <a:sym typeface="IBM Plex Sans"/>
              </a:defRPr>
            </a:lvl2pPr>
            <a:lvl3pPr lvl="2" rtl="0">
              <a:spcBef>
                <a:spcPts val="0"/>
              </a:spcBef>
              <a:spcAft>
                <a:spcPts val="0"/>
              </a:spcAft>
              <a:buSzPts val="3700"/>
              <a:buNone/>
              <a:defRPr sz="3700">
                <a:latin typeface="IBM Plex Sans"/>
                <a:ea typeface="IBM Plex Sans"/>
                <a:cs typeface="IBM Plex Sans"/>
                <a:sym typeface="IBM Plex Sans"/>
              </a:defRPr>
            </a:lvl3pPr>
            <a:lvl4pPr lvl="3" rtl="0">
              <a:spcBef>
                <a:spcPts val="0"/>
              </a:spcBef>
              <a:spcAft>
                <a:spcPts val="0"/>
              </a:spcAft>
              <a:buSzPts val="3700"/>
              <a:buNone/>
              <a:defRPr sz="3700">
                <a:latin typeface="IBM Plex Sans"/>
                <a:ea typeface="IBM Plex Sans"/>
                <a:cs typeface="IBM Plex Sans"/>
                <a:sym typeface="IBM Plex Sans"/>
              </a:defRPr>
            </a:lvl4pPr>
            <a:lvl5pPr lvl="4" rtl="0">
              <a:spcBef>
                <a:spcPts val="0"/>
              </a:spcBef>
              <a:spcAft>
                <a:spcPts val="0"/>
              </a:spcAft>
              <a:buSzPts val="3700"/>
              <a:buNone/>
              <a:defRPr sz="3700">
                <a:latin typeface="IBM Plex Sans"/>
                <a:ea typeface="IBM Plex Sans"/>
                <a:cs typeface="IBM Plex Sans"/>
                <a:sym typeface="IBM Plex Sans"/>
              </a:defRPr>
            </a:lvl5pPr>
            <a:lvl6pPr lvl="5" rtl="0">
              <a:spcBef>
                <a:spcPts val="0"/>
              </a:spcBef>
              <a:spcAft>
                <a:spcPts val="0"/>
              </a:spcAft>
              <a:buSzPts val="3700"/>
              <a:buNone/>
              <a:defRPr sz="3700">
                <a:latin typeface="IBM Plex Sans"/>
                <a:ea typeface="IBM Plex Sans"/>
                <a:cs typeface="IBM Plex Sans"/>
                <a:sym typeface="IBM Plex Sans"/>
              </a:defRPr>
            </a:lvl6pPr>
            <a:lvl7pPr lvl="6" rtl="0">
              <a:spcBef>
                <a:spcPts val="0"/>
              </a:spcBef>
              <a:spcAft>
                <a:spcPts val="0"/>
              </a:spcAft>
              <a:buSzPts val="3700"/>
              <a:buNone/>
              <a:defRPr sz="3700">
                <a:latin typeface="IBM Plex Sans"/>
                <a:ea typeface="IBM Plex Sans"/>
                <a:cs typeface="IBM Plex Sans"/>
                <a:sym typeface="IBM Plex Sans"/>
              </a:defRPr>
            </a:lvl7pPr>
            <a:lvl8pPr lvl="7" rtl="0">
              <a:spcBef>
                <a:spcPts val="0"/>
              </a:spcBef>
              <a:spcAft>
                <a:spcPts val="0"/>
              </a:spcAft>
              <a:buSzPts val="3700"/>
              <a:buNone/>
              <a:defRPr sz="3700">
                <a:latin typeface="IBM Plex Sans"/>
                <a:ea typeface="IBM Plex Sans"/>
                <a:cs typeface="IBM Plex Sans"/>
                <a:sym typeface="IBM Plex Sans"/>
              </a:defRPr>
            </a:lvl8pPr>
            <a:lvl9pPr lvl="8" rtl="0">
              <a:spcBef>
                <a:spcPts val="0"/>
              </a:spcBef>
              <a:spcAft>
                <a:spcPts val="0"/>
              </a:spcAft>
              <a:buSzPts val="3700"/>
              <a:buNone/>
              <a:defRPr sz="3700">
                <a:latin typeface="IBM Plex Sans"/>
                <a:ea typeface="IBM Plex Sans"/>
                <a:cs typeface="IBM Plex Sans"/>
                <a:sym typeface="IBM Plex Sans"/>
              </a:defRPr>
            </a:lvl9pPr>
          </a:lstStyle>
          <a:p/>
        </p:txBody>
      </p:sp>
      <p:sp>
        <p:nvSpPr>
          <p:cNvPr id="310" name="Google Shape;310;p33"/>
          <p:cNvSpPr txBox="1"/>
          <p:nvPr>
            <p:ph idx="2" type="subTitle"/>
          </p:nvPr>
        </p:nvSpPr>
        <p:spPr>
          <a:xfrm>
            <a:off x="1274832" y="2542325"/>
            <a:ext cx="9711000" cy="944100"/>
          </a:xfrm>
          <a:prstGeom prst="rect">
            <a:avLst/>
          </a:prstGeom>
        </p:spPr>
        <p:txBody>
          <a:bodyPr anchorCtr="0" anchor="ctr" bIns="0" lIns="0" spcFirstLastPara="1" rIns="0" wrap="square" tIns="0">
            <a:spAutoFit/>
          </a:bodyPr>
          <a:lstStyle>
            <a:lvl1pPr lvl="0" rtl="0">
              <a:spcBef>
                <a:spcPts val="0"/>
              </a:spcBef>
              <a:spcAft>
                <a:spcPts val="0"/>
              </a:spcAft>
              <a:buSzPts val="2800"/>
              <a:buNone/>
              <a:defRPr b="1" sz="2800"/>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311" name="Google Shape;311;p33"/>
          <p:cNvSpPr/>
          <p:nvPr/>
        </p:nvSpPr>
        <p:spPr>
          <a:xfrm>
            <a:off x="12555575" y="2345875"/>
            <a:ext cx="219300" cy="2190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3"/>
          <p:cNvSpPr/>
          <p:nvPr/>
        </p:nvSpPr>
        <p:spPr>
          <a:xfrm>
            <a:off x="12917723" y="2345875"/>
            <a:ext cx="219300" cy="2190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3"/>
          <p:cNvSpPr/>
          <p:nvPr/>
        </p:nvSpPr>
        <p:spPr>
          <a:xfrm>
            <a:off x="13279873" y="2345875"/>
            <a:ext cx="219300" cy="2190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extLst>
    <p:ext uri="{DCECCB84-F9BA-43D5-87BE-67443E8EF086}">
      <p15:sldGuideLst>
        <p15:guide id="1" pos="6198">
          <p15:clr>
            <a:srgbClr val="FA7B17"/>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 Placeholder + Text 1">
  <p:cSld name="CUSTOM_3_1_1_1_1_1_1">
    <p:bg>
      <p:bgPr>
        <a:noFill/>
      </p:bgPr>
    </p:bg>
    <p:spTree>
      <p:nvGrpSpPr>
        <p:cNvPr id="314" name="Shape 314"/>
        <p:cNvGrpSpPr/>
        <p:nvPr/>
      </p:nvGrpSpPr>
      <p:grpSpPr>
        <a:xfrm>
          <a:off x="0" y="0"/>
          <a:ext cx="0" cy="0"/>
          <a:chOff x="0" y="0"/>
          <a:chExt cx="0" cy="0"/>
        </a:xfrm>
      </p:grpSpPr>
      <p:grpSp>
        <p:nvGrpSpPr>
          <p:cNvPr id="315" name="Google Shape;315;p34"/>
          <p:cNvGrpSpPr/>
          <p:nvPr/>
        </p:nvGrpSpPr>
        <p:grpSpPr>
          <a:xfrm>
            <a:off x="-15467" y="-15800"/>
            <a:ext cx="12871628" cy="12877961"/>
            <a:chOff x="-5800" y="-5925"/>
            <a:chExt cx="4826800" cy="4829175"/>
          </a:xfrm>
        </p:grpSpPr>
        <p:sp>
          <p:nvSpPr>
            <p:cNvPr id="316" name="Google Shape;316;p34"/>
            <p:cNvSpPr/>
            <p:nvPr/>
          </p:nvSpPr>
          <p:spPr>
            <a:xfrm>
              <a:off x="1137300" y="-2250"/>
              <a:ext cx="3683700" cy="4825500"/>
            </a:xfrm>
            <a:prstGeom prst="flowChartDelay">
              <a:avLst/>
            </a:prstGeom>
            <a:solidFill>
              <a:schemeClr val="accent6"/>
            </a:solidFill>
            <a:ln>
              <a:noFill/>
            </a:ln>
          </p:spPr>
          <p:txBody>
            <a:bodyPr anchorCtr="0" anchor="ctr" bIns="243775" lIns="243775" spcFirstLastPara="1" rIns="243775" wrap="square" tIns="243775">
              <a:noAutofit/>
            </a:bodyPr>
            <a:lstStyle/>
            <a:p>
              <a:pPr indent="0" lvl="0" marL="0" rtl="0" algn="l">
                <a:spcBef>
                  <a:spcPts val="0"/>
                </a:spcBef>
                <a:spcAft>
                  <a:spcPts val="0"/>
                </a:spcAft>
                <a:buNone/>
              </a:pPr>
              <a:r>
                <a:t/>
              </a:r>
              <a:endParaRPr sz="3700"/>
            </a:p>
          </p:txBody>
        </p:sp>
        <p:sp>
          <p:nvSpPr>
            <p:cNvPr id="317" name="Google Shape;317;p34"/>
            <p:cNvSpPr/>
            <p:nvPr/>
          </p:nvSpPr>
          <p:spPr>
            <a:xfrm>
              <a:off x="-5800" y="-5925"/>
              <a:ext cx="1352700" cy="4825500"/>
            </a:xfrm>
            <a:prstGeom prst="rect">
              <a:avLst/>
            </a:prstGeom>
            <a:solidFill>
              <a:schemeClr val="accent6"/>
            </a:solidFill>
            <a:ln>
              <a:noFill/>
            </a:ln>
          </p:spPr>
          <p:txBody>
            <a:bodyPr anchorCtr="0" anchor="ctr" bIns="243775" lIns="243775" spcFirstLastPara="1" rIns="243775" wrap="square" tIns="243775">
              <a:noAutofit/>
            </a:bodyPr>
            <a:lstStyle/>
            <a:p>
              <a:pPr indent="0" lvl="0" marL="0" rtl="0" algn="l">
                <a:spcBef>
                  <a:spcPts val="0"/>
                </a:spcBef>
                <a:spcAft>
                  <a:spcPts val="0"/>
                </a:spcAft>
                <a:buNone/>
              </a:pPr>
              <a:r>
                <a:t/>
              </a:r>
              <a:endParaRPr/>
            </a:p>
          </p:txBody>
        </p:sp>
      </p:grpSp>
      <p:sp>
        <p:nvSpPr>
          <p:cNvPr id="318" name="Google Shape;318;p34"/>
          <p:cNvSpPr txBox="1"/>
          <p:nvPr>
            <p:ph idx="1" type="body"/>
          </p:nvPr>
        </p:nvSpPr>
        <p:spPr>
          <a:xfrm>
            <a:off x="14576000" y="3587525"/>
            <a:ext cx="8514300" cy="4145700"/>
          </a:xfrm>
          <a:prstGeom prst="rect">
            <a:avLst/>
          </a:prstGeom>
        </p:spPr>
        <p:txBody>
          <a:bodyPr anchorCtr="0" anchor="t" bIns="243775" lIns="0" spcFirstLastPara="1" rIns="243775" wrap="square" tIns="243775">
            <a:spAutoFit/>
          </a:bodyPr>
          <a:lstStyle>
            <a:lvl1pPr indent="-406400" lvl="0" marL="457200" rtl="0">
              <a:spcBef>
                <a:spcPts val="0"/>
              </a:spcBef>
              <a:spcAft>
                <a:spcPts val="0"/>
              </a:spcAft>
              <a:buClr>
                <a:schemeClr val="dk2"/>
              </a:buClr>
              <a:buSzPts val="2800"/>
              <a:buChar char="●"/>
              <a:defRPr sz="2800"/>
            </a:lvl1pPr>
            <a:lvl2pPr indent="-406400" lvl="1" marL="914400" rtl="0">
              <a:spcBef>
                <a:spcPts val="0"/>
              </a:spcBef>
              <a:spcAft>
                <a:spcPts val="0"/>
              </a:spcAft>
              <a:buSzPts val="2800"/>
              <a:buChar char="○"/>
              <a:defRPr sz="2800"/>
            </a:lvl2pPr>
            <a:lvl3pPr indent="-406400" lvl="2" marL="1371600" rtl="0">
              <a:spcBef>
                <a:spcPts val="0"/>
              </a:spcBef>
              <a:spcAft>
                <a:spcPts val="0"/>
              </a:spcAft>
              <a:buSzPts val="2800"/>
              <a:buChar char="■"/>
              <a:defRPr sz="2800"/>
            </a:lvl3pPr>
            <a:lvl4pPr indent="-406400" lvl="3" marL="1828800" rtl="0">
              <a:spcBef>
                <a:spcPts val="0"/>
              </a:spcBef>
              <a:spcAft>
                <a:spcPts val="0"/>
              </a:spcAft>
              <a:buSzPts val="2800"/>
              <a:buChar char="●"/>
              <a:defRPr sz="2800"/>
            </a:lvl4pPr>
            <a:lvl5pPr indent="-406400" lvl="4" marL="2286000" rtl="0">
              <a:spcBef>
                <a:spcPts val="0"/>
              </a:spcBef>
              <a:spcAft>
                <a:spcPts val="0"/>
              </a:spcAft>
              <a:buSzPts val="2800"/>
              <a:buChar char="○"/>
              <a:defRPr sz="2800"/>
            </a:lvl5pPr>
            <a:lvl6pPr indent="-406400" lvl="5" marL="2743200" rtl="0">
              <a:spcBef>
                <a:spcPts val="0"/>
              </a:spcBef>
              <a:spcAft>
                <a:spcPts val="0"/>
              </a:spcAft>
              <a:buSzPts val="2800"/>
              <a:buChar char="■"/>
              <a:defRPr sz="2800"/>
            </a:lvl6pPr>
            <a:lvl7pPr indent="-406400" lvl="6" marL="3200400" rtl="0">
              <a:spcBef>
                <a:spcPts val="0"/>
              </a:spcBef>
              <a:spcAft>
                <a:spcPts val="0"/>
              </a:spcAft>
              <a:buSzPts val="2800"/>
              <a:buChar char="●"/>
              <a:defRPr sz="2800"/>
            </a:lvl7pPr>
            <a:lvl8pPr indent="-406400" lvl="7" marL="3657600" rtl="0">
              <a:spcBef>
                <a:spcPts val="0"/>
              </a:spcBef>
              <a:spcAft>
                <a:spcPts val="0"/>
              </a:spcAft>
              <a:buSzPts val="2800"/>
              <a:buChar char="○"/>
              <a:defRPr sz="2800"/>
            </a:lvl8pPr>
            <a:lvl9pPr indent="-406400" lvl="8" marL="4114800" rtl="0">
              <a:spcBef>
                <a:spcPts val="0"/>
              </a:spcBef>
              <a:spcAft>
                <a:spcPts val="0"/>
              </a:spcAft>
              <a:buSzPts val="2800"/>
              <a:buChar char="■"/>
              <a:defRPr sz="2800"/>
            </a:lvl9pPr>
          </a:lstStyle>
          <a:p/>
        </p:txBody>
      </p:sp>
      <p:sp>
        <p:nvSpPr>
          <p:cNvPr id="319" name="Google Shape;319;p34"/>
          <p:cNvSpPr txBox="1"/>
          <p:nvPr>
            <p:ph idx="2" type="subTitle"/>
          </p:nvPr>
        </p:nvSpPr>
        <p:spPr>
          <a:xfrm>
            <a:off x="14576000" y="2542325"/>
            <a:ext cx="8514300" cy="944100"/>
          </a:xfrm>
          <a:prstGeom prst="rect">
            <a:avLst/>
          </a:prstGeom>
        </p:spPr>
        <p:txBody>
          <a:bodyPr anchorCtr="0" anchor="ctr" bIns="0" lIns="0" spcFirstLastPara="1" rIns="0" wrap="square" tIns="0">
            <a:spAutoFit/>
          </a:bodyPr>
          <a:lstStyle>
            <a:lvl1pPr lvl="0" rtl="0">
              <a:spcBef>
                <a:spcPts val="0"/>
              </a:spcBef>
              <a:spcAft>
                <a:spcPts val="0"/>
              </a:spcAft>
              <a:buSzPts val="2800"/>
              <a:buNone/>
              <a:defRPr b="1" sz="2800"/>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320" name="Google Shape;320;p34"/>
          <p:cNvSpPr txBox="1"/>
          <p:nvPr>
            <p:ph type="title"/>
          </p:nvPr>
        </p:nvSpPr>
        <p:spPr>
          <a:xfrm>
            <a:off x="14576000" y="1086475"/>
            <a:ext cx="8514300" cy="1527300"/>
          </a:xfrm>
          <a:prstGeom prst="rect">
            <a:avLst/>
          </a:prstGeom>
        </p:spPr>
        <p:txBody>
          <a:bodyPr anchorCtr="0" anchor="ctr" bIns="0" lIns="0" spcFirstLastPara="1" rIns="0" wrap="square" tIns="0">
            <a:spAutoFit/>
          </a:bodyPr>
          <a:lstStyle>
            <a:lvl1pPr lvl="0" rtl="0">
              <a:spcBef>
                <a:spcPts val="0"/>
              </a:spcBef>
              <a:spcAft>
                <a:spcPts val="0"/>
              </a:spcAft>
              <a:buClr>
                <a:schemeClr val="dk2"/>
              </a:buClr>
              <a:buSzPts val="6000"/>
              <a:buFont typeface="Times New Roman"/>
              <a:buNone/>
              <a:defRPr b="1" sz="6000">
                <a:solidFill>
                  <a:schemeClr val="dk2"/>
                </a:solidFill>
                <a:latin typeface="Times New Roman"/>
                <a:ea typeface="Times New Roman"/>
                <a:cs typeface="Times New Roman"/>
                <a:sym typeface="Times New Roman"/>
              </a:defRPr>
            </a:lvl1pPr>
            <a:lvl2pPr lvl="1" rtl="0">
              <a:spcBef>
                <a:spcPts val="0"/>
              </a:spcBef>
              <a:spcAft>
                <a:spcPts val="0"/>
              </a:spcAft>
              <a:buSzPts val="3700"/>
              <a:buNone/>
              <a:defRPr sz="3700">
                <a:latin typeface="IBM Plex Sans"/>
                <a:ea typeface="IBM Plex Sans"/>
                <a:cs typeface="IBM Plex Sans"/>
                <a:sym typeface="IBM Plex Sans"/>
              </a:defRPr>
            </a:lvl2pPr>
            <a:lvl3pPr lvl="2" rtl="0">
              <a:spcBef>
                <a:spcPts val="0"/>
              </a:spcBef>
              <a:spcAft>
                <a:spcPts val="0"/>
              </a:spcAft>
              <a:buSzPts val="3700"/>
              <a:buNone/>
              <a:defRPr sz="3700">
                <a:latin typeface="IBM Plex Sans"/>
                <a:ea typeface="IBM Plex Sans"/>
                <a:cs typeface="IBM Plex Sans"/>
                <a:sym typeface="IBM Plex Sans"/>
              </a:defRPr>
            </a:lvl3pPr>
            <a:lvl4pPr lvl="3" rtl="0">
              <a:spcBef>
                <a:spcPts val="0"/>
              </a:spcBef>
              <a:spcAft>
                <a:spcPts val="0"/>
              </a:spcAft>
              <a:buSzPts val="3700"/>
              <a:buNone/>
              <a:defRPr sz="3700">
                <a:latin typeface="IBM Plex Sans"/>
                <a:ea typeface="IBM Plex Sans"/>
                <a:cs typeface="IBM Plex Sans"/>
                <a:sym typeface="IBM Plex Sans"/>
              </a:defRPr>
            </a:lvl4pPr>
            <a:lvl5pPr lvl="4" rtl="0">
              <a:spcBef>
                <a:spcPts val="0"/>
              </a:spcBef>
              <a:spcAft>
                <a:spcPts val="0"/>
              </a:spcAft>
              <a:buSzPts val="3700"/>
              <a:buNone/>
              <a:defRPr sz="3700">
                <a:latin typeface="IBM Plex Sans"/>
                <a:ea typeface="IBM Plex Sans"/>
                <a:cs typeface="IBM Plex Sans"/>
                <a:sym typeface="IBM Plex Sans"/>
              </a:defRPr>
            </a:lvl5pPr>
            <a:lvl6pPr lvl="5" rtl="0">
              <a:spcBef>
                <a:spcPts val="0"/>
              </a:spcBef>
              <a:spcAft>
                <a:spcPts val="0"/>
              </a:spcAft>
              <a:buSzPts val="3700"/>
              <a:buNone/>
              <a:defRPr sz="3700">
                <a:latin typeface="IBM Plex Sans"/>
                <a:ea typeface="IBM Plex Sans"/>
                <a:cs typeface="IBM Plex Sans"/>
                <a:sym typeface="IBM Plex Sans"/>
              </a:defRPr>
            </a:lvl6pPr>
            <a:lvl7pPr lvl="6" rtl="0">
              <a:spcBef>
                <a:spcPts val="0"/>
              </a:spcBef>
              <a:spcAft>
                <a:spcPts val="0"/>
              </a:spcAft>
              <a:buSzPts val="3700"/>
              <a:buNone/>
              <a:defRPr sz="3700">
                <a:latin typeface="IBM Plex Sans"/>
                <a:ea typeface="IBM Plex Sans"/>
                <a:cs typeface="IBM Plex Sans"/>
                <a:sym typeface="IBM Plex Sans"/>
              </a:defRPr>
            </a:lvl7pPr>
            <a:lvl8pPr lvl="7" rtl="0">
              <a:spcBef>
                <a:spcPts val="0"/>
              </a:spcBef>
              <a:spcAft>
                <a:spcPts val="0"/>
              </a:spcAft>
              <a:buSzPts val="3700"/>
              <a:buNone/>
              <a:defRPr sz="3700">
                <a:latin typeface="IBM Plex Sans"/>
                <a:ea typeface="IBM Plex Sans"/>
                <a:cs typeface="IBM Plex Sans"/>
                <a:sym typeface="IBM Plex Sans"/>
              </a:defRPr>
            </a:lvl8pPr>
            <a:lvl9pPr lvl="8" rtl="0">
              <a:spcBef>
                <a:spcPts val="0"/>
              </a:spcBef>
              <a:spcAft>
                <a:spcPts val="0"/>
              </a:spcAft>
              <a:buSzPts val="3700"/>
              <a:buNone/>
              <a:defRPr sz="3700">
                <a:latin typeface="IBM Plex Sans"/>
                <a:ea typeface="IBM Plex Sans"/>
                <a:cs typeface="IBM Plex Sans"/>
                <a:sym typeface="IBM Plex Sans"/>
              </a:defRPr>
            </a:lvl9pPr>
          </a:lstStyle>
          <a:p/>
        </p:txBody>
      </p:sp>
    </p:spTree>
  </p:cSld>
  <p:clrMapOvr>
    <a:masterClrMapping/>
  </p:clrMapOvr>
  <p:extLst>
    <p:ext uri="{DCECCB84-F9BA-43D5-87BE-67443E8EF086}">
      <p15:sldGuideLst>
        <p15:guide id="1" pos="9182">
          <p15:clr>
            <a:srgbClr val="FA7B17"/>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 Placeholder + Text 2">
  <p:cSld name="CUSTOM_3_3_1_2">
    <p:bg>
      <p:bgPr>
        <a:noFill/>
      </p:bgPr>
    </p:bg>
    <p:spTree>
      <p:nvGrpSpPr>
        <p:cNvPr id="321" name="Shape 321"/>
        <p:cNvGrpSpPr/>
        <p:nvPr/>
      </p:nvGrpSpPr>
      <p:grpSpPr>
        <a:xfrm>
          <a:off x="0" y="0"/>
          <a:ext cx="0" cy="0"/>
          <a:chOff x="0" y="0"/>
          <a:chExt cx="0" cy="0"/>
        </a:xfrm>
      </p:grpSpPr>
      <p:sp>
        <p:nvSpPr>
          <p:cNvPr id="322" name="Google Shape;322;p35"/>
          <p:cNvSpPr/>
          <p:nvPr/>
        </p:nvSpPr>
        <p:spPr>
          <a:xfrm flipH="1">
            <a:off x="14560800" y="-6000"/>
            <a:ext cx="9823200" cy="12867600"/>
          </a:xfrm>
          <a:prstGeom prst="flowChartDelay">
            <a:avLst/>
          </a:prstGeom>
          <a:solidFill>
            <a:schemeClr val="accent6"/>
          </a:solidFill>
          <a:ln>
            <a:noFill/>
          </a:ln>
        </p:spPr>
        <p:txBody>
          <a:bodyPr anchorCtr="0" anchor="ctr" bIns="243775" lIns="243775" spcFirstLastPara="1" rIns="243775" wrap="square" tIns="243775">
            <a:noAutofit/>
          </a:bodyPr>
          <a:lstStyle/>
          <a:p>
            <a:pPr indent="0" lvl="0" marL="0" rtl="0" algn="l">
              <a:spcBef>
                <a:spcPts val="0"/>
              </a:spcBef>
              <a:spcAft>
                <a:spcPts val="0"/>
              </a:spcAft>
              <a:buNone/>
            </a:pPr>
            <a:r>
              <a:t/>
            </a:r>
            <a:endParaRPr/>
          </a:p>
        </p:txBody>
      </p:sp>
      <p:sp>
        <p:nvSpPr>
          <p:cNvPr id="323" name="Google Shape;323;p35"/>
          <p:cNvSpPr txBox="1"/>
          <p:nvPr>
            <p:ph idx="1" type="body"/>
          </p:nvPr>
        </p:nvSpPr>
        <p:spPr>
          <a:xfrm>
            <a:off x="16320000" y="3219067"/>
            <a:ext cx="7181700" cy="1298700"/>
          </a:xfrm>
          <a:prstGeom prst="rect">
            <a:avLst/>
          </a:prstGeom>
        </p:spPr>
        <p:txBody>
          <a:bodyPr anchorCtr="0" anchor="t" bIns="243775" lIns="0" spcFirstLastPara="1" rIns="243775" wrap="square" tIns="243775">
            <a:spAutoFit/>
          </a:bodyPr>
          <a:lstStyle>
            <a:lvl1pPr indent="-406400" lvl="0" marL="457200" rtl="0">
              <a:lnSpc>
                <a:spcPct val="115000"/>
              </a:lnSpc>
              <a:spcBef>
                <a:spcPts val="0"/>
              </a:spcBef>
              <a:spcAft>
                <a:spcPts val="0"/>
              </a:spcAft>
              <a:buClr>
                <a:schemeClr val="dk1"/>
              </a:buClr>
              <a:buSzPts val="2800"/>
              <a:buFont typeface="IBM Plex Sans"/>
              <a:buChar char="●"/>
              <a:defRPr sz="2800">
                <a:solidFill>
                  <a:schemeClr val="dk1"/>
                </a:solidFill>
                <a:latin typeface="IBM Plex Sans"/>
                <a:ea typeface="IBM Plex Sans"/>
                <a:cs typeface="IBM Plex Sans"/>
                <a:sym typeface="IBM Plex Sans"/>
              </a:defRPr>
            </a:lvl1pPr>
            <a:lvl2pPr indent="-406400" lvl="1" marL="914400" rtl="0">
              <a:lnSpc>
                <a:spcPct val="115000"/>
              </a:lnSpc>
              <a:spcBef>
                <a:spcPts val="0"/>
              </a:spcBef>
              <a:spcAft>
                <a:spcPts val="0"/>
              </a:spcAft>
              <a:buClr>
                <a:schemeClr val="dk1"/>
              </a:buClr>
              <a:buSzPts val="2800"/>
              <a:buFont typeface="IBM Plex Sans"/>
              <a:buChar char="○"/>
              <a:defRPr sz="2800">
                <a:solidFill>
                  <a:schemeClr val="dk1"/>
                </a:solidFill>
                <a:latin typeface="IBM Plex Sans"/>
                <a:ea typeface="IBM Plex Sans"/>
                <a:cs typeface="IBM Plex Sans"/>
                <a:sym typeface="IBM Plex Sans"/>
              </a:defRPr>
            </a:lvl2pPr>
            <a:lvl3pPr indent="-406400" lvl="2" marL="1371600" rtl="0">
              <a:lnSpc>
                <a:spcPct val="115000"/>
              </a:lnSpc>
              <a:spcBef>
                <a:spcPts val="0"/>
              </a:spcBef>
              <a:spcAft>
                <a:spcPts val="0"/>
              </a:spcAft>
              <a:buClr>
                <a:schemeClr val="dk1"/>
              </a:buClr>
              <a:buSzPts val="2800"/>
              <a:buFont typeface="IBM Plex Sans"/>
              <a:buChar char="■"/>
              <a:defRPr sz="2800">
                <a:solidFill>
                  <a:schemeClr val="dk1"/>
                </a:solidFill>
                <a:latin typeface="IBM Plex Sans"/>
                <a:ea typeface="IBM Plex Sans"/>
                <a:cs typeface="IBM Plex Sans"/>
                <a:sym typeface="IBM Plex Sans"/>
              </a:defRPr>
            </a:lvl3pPr>
            <a:lvl4pPr indent="-406400" lvl="3" marL="1828800" rtl="0">
              <a:lnSpc>
                <a:spcPct val="115000"/>
              </a:lnSpc>
              <a:spcBef>
                <a:spcPts val="0"/>
              </a:spcBef>
              <a:spcAft>
                <a:spcPts val="0"/>
              </a:spcAft>
              <a:buClr>
                <a:schemeClr val="dk1"/>
              </a:buClr>
              <a:buSzPts val="2800"/>
              <a:buFont typeface="IBM Plex Sans"/>
              <a:buChar char="●"/>
              <a:defRPr sz="2800">
                <a:solidFill>
                  <a:schemeClr val="dk1"/>
                </a:solidFill>
                <a:latin typeface="IBM Plex Sans"/>
                <a:ea typeface="IBM Plex Sans"/>
                <a:cs typeface="IBM Plex Sans"/>
                <a:sym typeface="IBM Plex Sans"/>
              </a:defRPr>
            </a:lvl4pPr>
            <a:lvl5pPr indent="-406400" lvl="4" marL="2286000" rtl="0">
              <a:lnSpc>
                <a:spcPct val="115000"/>
              </a:lnSpc>
              <a:spcBef>
                <a:spcPts val="0"/>
              </a:spcBef>
              <a:spcAft>
                <a:spcPts val="0"/>
              </a:spcAft>
              <a:buClr>
                <a:schemeClr val="dk1"/>
              </a:buClr>
              <a:buSzPts val="2800"/>
              <a:buFont typeface="IBM Plex Sans"/>
              <a:buChar char="○"/>
              <a:defRPr sz="2800">
                <a:solidFill>
                  <a:schemeClr val="dk1"/>
                </a:solidFill>
                <a:latin typeface="IBM Plex Sans"/>
                <a:ea typeface="IBM Plex Sans"/>
                <a:cs typeface="IBM Plex Sans"/>
                <a:sym typeface="IBM Plex Sans"/>
              </a:defRPr>
            </a:lvl5pPr>
            <a:lvl6pPr indent="-406400" lvl="5" marL="2743200" rtl="0">
              <a:lnSpc>
                <a:spcPct val="115000"/>
              </a:lnSpc>
              <a:spcBef>
                <a:spcPts val="0"/>
              </a:spcBef>
              <a:spcAft>
                <a:spcPts val="0"/>
              </a:spcAft>
              <a:buClr>
                <a:schemeClr val="dk1"/>
              </a:buClr>
              <a:buSzPts val="2800"/>
              <a:buFont typeface="IBM Plex Sans"/>
              <a:buChar char="■"/>
              <a:defRPr sz="2800">
                <a:solidFill>
                  <a:schemeClr val="dk1"/>
                </a:solidFill>
                <a:latin typeface="IBM Plex Sans"/>
                <a:ea typeface="IBM Plex Sans"/>
                <a:cs typeface="IBM Plex Sans"/>
                <a:sym typeface="IBM Plex Sans"/>
              </a:defRPr>
            </a:lvl6pPr>
            <a:lvl7pPr indent="-406400" lvl="6" marL="3200400" rtl="0">
              <a:lnSpc>
                <a:spcPct val="115000"/>
              </a:lnSpc>
              <a:spcBef>
                <a:spcPts val="0"/>
              </a:spcBef>
              <a:spcAft>
                <a:spcPts val="0"/>
              </a:spcAft>
              <a:buClr>
                <a:schemeClr val="dk1"/>
              </a:buClr>
              <a:buSzPts val="2800"/>
              <a:buFont typeface="IBM Plex Sans"/>
              <a:buChar char="●"/>
              <a:defRPr sz="2800">
                <a:solidFill>
                  <a:schemeClr val="dk1"/>
                </a:solidFill>
                <a:latin typeface="IBM Plex Sans"/>
                <a:ea typeface="IBM Plex Sans"/>
                <a:cs typeface="IBM Plex Sans"/>
                <a:sym typeface="IBM Plex Sans"/>
              </a:defRPr>
            </a:lvl7pPr>
            <a:lvl8pPr indent="-406400" lvl="7" marL="3657600" rtl="0">
              <a:lnSpc>
                <a:spcPct val="115000"/>
              </a:lnSpc>
              <a:spcBef>
                <a:spcPts val="0"/>
              </a:spcBef>
              <a:spcAft>
                <a:spcPts val="0"/>
              </a:spcAft>
              <a:buClr>
                <a:schemeClr val="dk1"/>
              </a:buClr>
              <a:buSzPts val="2800"/>
              <a:buFont typeface="IBM Plex Sans"/>
              <a:buChar char="○"/>
              <a:defRPr sz="2800">
                <a:solidFill>
                  <a:schemeClr val="dk1"/>
                </a:solidFill>
                <a:latin typeface="IBM Plex Sans"/>
                <a:ea typeface="IBM Plex Sans"/>
                <a:cs typeface="IBM Plex Sans"/>
                <a:sym typeface="IBM Plex Sans"/>
              </a:defRPr>
            </a:lvl8pPr>
            <a:lvl9pPr indent="-406400" lvl="8" marL="4114800" rtl="0">
              <a:lnSpc>
                <a:spcPct val="115000"/>
              </a:lnSpc>
              <a:spcBef>
                <a:spcPts val="0"/>
              </a:spcBef>
              <a:spcAft>
                <a:spcPts val="0"/>
              </a:spcAft>
              <a:buClr>
                <a:schemeClr val="dk1"/>
              </a:buClr>
              <a:buSzPts val="2800"/>
              <a:buFont typeface="IBM Plex Sans"/>
              <a:buChar char="■"/>
              <a:defRPr sz="2800">
                <a:solidFill>
                  <a:schemeClr val="dk1"/>
                </a:solidFill>
                <a:latin typeface="IBM Plex Sans"/>
                <a:ea typeface="IBM Plex Sans"/>
                <a:cs typeface="IBM Plex Sans"/>
                <a:sym typeface="IBM Plex Sans"/>
              </a:defRPr>
            </a:lvl9pPr>
          </a:lstStyle>
          <a:p/>
        </p:txBody>
      </p:sp>
      <p:sp>
        <p:nvSpPr>
          <p:cNvPr id="324" name="Google Shape;324;p35"/>
          <p:cNvSpPr txBox="1"/>
          <p:nvPr>
            <p:ph idx="2" type="body"/>
          </p:nvPr>
        </p:nvSpPr>
        <p:spPr>
          <a:xfrm>
            <a:off x="16320000" y="4925733"/>
            <a:ext cx="7181700" cy="1298700"/>
          </a:xfrm>
          <a:prstGeom prst="rect">
            <a:avLst/>
          </a:prstGeom>
        </p:spPr>
        <p:txBody>
          <a:bodyPr anchorCtr="0" anchor="t" bIns="243775" lIns="0" spcFirstLastPara="1" rIns="243775" wrap="square" tIns="243775">
            <a:spAutoFit/>
          </a:bodyPr>
          <a:lstStyle>
            <a:lvl1pPr indent="-406400" lvl="0" marL="457200" rtl="0">
              <a:lnSpc>
                <a:spcPct val="115000"/>
              </a:lnSpc>
              <a:spcBef>
                <a:spcPts val="0"/>
              </a:spcBef>
              <a:spcAft>
                <a:spcPts val="0"/>
              </a:spcAft>
              <a:buClr>
                <a:schemeClr val="dk1"/>
              </a:buClr>
              <a:buSzPts val="2800"/>
              <a:buFont typeface="IBM Plex Sans"/>
              <a:buChar char="●"/>
              <a:defRPr sz="2800">
                <a:solidFill>
                  <a:schemeClr val="dk1"/>
                </a:solidFill>
                <a:latin typeface="IBM Plex Sans"/>
                <a:ea typeface="IBM Plex Sans"/>
                <a:cs typeface="IBM Plex Sans"/>
                <a:sym typeface="IBM Plex Sans"/>
              </a:defRPr>
            </a:lvl1pPr>
            <a:lvl2pPr indent="-406400" lvl="1" marL="914400" rtl="0">
              <a:lnSpc>
                <a:spcPct val="115000"/>
              </a:lnSpc>
              <a:spcBef>
                <a:spcPts val="0"/>
              </a:spcBef>
              <a:spcAft>
                <a:spcPts val="0"/>
              </a:spcAft>
              <a:buClr>
                <a:schemeClr val="dk1"/>
              </a:buClr>
              <a:buSzPts val="2800"/>
              <a:buFont typeface="IBM Plex Sans"/>
              <a:buChar char="○"/>
              <a:defRPr sz="2800">
                <a:solidFill>
                  <a:schemeClr val="dk1"/>
                </a:solidFill>
                <a:latin typeface="IBM Plex Sans"/>
                <a:ea typeface="IBM Plex Sans"/>
                <a:cs typeface="IBM Plex Sans"/>
                <a:sym typeface="IBM Plex Sans"/>
              </a:defRPr>
            </a:lvl2pPr>
            <a:lvl3pPr indent="-406400" lvl="2" marL="1371600" rtl="0">
              <a:lnSpc>
                <a:spcPct val="115000"/>
              </a:lnSpc>
              <a:spcBef>
                <a:spcPts val="0"/>
              </a:spcBef>
              <a:spcAft>
                <a:spcPts val="0"/>
              </a:spcAft>
              <a:buClr>
                <a:schemeClr val="dk1"/>
              </a:buClr>
              <a:buSzPts val="2800"/>
              <a:buFont typeface="IBM Plex Sans"/>
              <a:buChar char="■"/>
              <a:defRPr sz="2800">
                <a:solidFill>
                  <a:schemeClr val="dk1"/>
                </a:solidFill>
                <a:latin typeface="IBM Plex Sans"/>
                <a:ea typeface="IBM Plex Sans"/>
                <a:cs typeface="IBM Plex Sans"/>
                <a:sym typeface="IBM Plex Sans"/>
              </a:defRPr>
            </a:lvl3pPr>
            <a:lvl4pPr indent="-406400" lvl="3" marL="1828800" rtl="0">
              <a:lnSpc>
                <a:spcPct val="115000"/>
              </a:lnSpc>
              <a:spcBef>
                <a:spcPts val="0"/>
              </a:spcBef>
              <a:spcAft>
                <a:spcPts val="0"/>
              </a:spcAft>
              <a:buClr>
                <a:schemeClr val="dk1"/>
              </a:buClr>
              <a:buSzPts val="2800"/>
              <a:buFont typeface="IBM Plex Sans"/>
              <a:buChar char="●"/>
              <a:defRPr sz="2800">
                <a:solidFill>
                  <a:schemeClr val="dk1"/>
                </a:solidFill>
                <a:latin typeface="IBM Plex Sans"/>
                <a:ea typeface="IBM Plex Sans"/>
                <a:cs typeface="IBM Plex Sans"/>
                <a:sym typeface="IBM Plex Sans"/>
              </a:defRPr>
            </a:lvl4pPr>
            <a:lvl5pPr indent="-406400" lvl="4" marL="2286000" rtl="0">
              <a:lnSpc>
                <a:spcPct val="115000"/>
              </a:lnSpc>
              <a:spcBef>
                <a:spcPts val="0"/>
              </a:spcBef>
              <a:spcAft>
                <a:spcPts val="0"/>
              </a:spcAft>
              <a:buClr>
                <a:schemeClr val="dk1"/>
              </a:buClr>
              <a:buSzPts val="2800"/>
              <a:buFont typeface="IBM Plex Sans"/>
              <a:buChar char="○"/>
              <a:defRPr sz="2800">
                <a:solidFill>
                  <a:schemeClr val="dk1"/>
                </a:solidFill>
                <a:latin typeface="IBM Plex Sans"/>
                <a:ea typeface="IBM Plex Sans"/>
                <a:cs typeface="IBM Plex Sans"/>
                <a:sym typeface="IBM Plex Sans"/>
              </a:defRPr>
            </a:lvl5pPr>
            <a:lvl6pPr indent="-406400" lvl="5" marL="2743200" rtl="0">
              <a:lnSpc>
                <a:spcPct val="115000"/>
              </a:lnSpc>
              <a:spcBef>
                <a:spcPts val="0"/>
              </a:spcBef>
              <a:spcAft>
                <a:spcPts val="0"/>
              </a:spcAft>
              <a:buClr>
                <a:schemeClr val="dk1"/>
              </a:buClr>
              <a:buSzPts val="2800"/>
              <a:buFont typeface="IBM Plex Sans"/>
              <a:buChar char="■"/>
              <a:defRPr sz="2800">
                <a:solidFill>
                  <a:schemeClr val="dk1"/>
                </a:solidFill>
                <a:latin typeface="IBM Plex Sans"/>
                <a:ea typeface="IBM Plex Sans"/>
                <a:cs typeface="IBM Plex Sans"/>
                <a:sym typeface="IBM Plex Sans"/>
              </a:defRPr>
            </a:lvl6pPr>
            <a:lvl7pPr indent="-406400" lvl="6" marL="3200400" rtl="0">
              <a:lnSpc>
                <a:spcPct val="115000"/>
              </a:lnSpc>
              <a:spcBef>
                <a:spcPts val="0"/>
              </a:spcBef>
              <a:spcAft>
                <a:spcPts val="0"/>
              </a:spcAft>
              <a:buClr>
                <a:schemeClr val="dk1"/>
              </a:buClr>
              <a:buSzPts val="2800"/>
              <a:buFont typeface="IBM Plex Sans"/>
              <a:buChar char="●"/>
              <a:defRPr sz="2800">
                <a:solidFill>
                  <a:schemeClr val="dk1"/>
                </a:solidFill>
                <a:latin typeface="IBM Plex Sans"/>
                <a:ea typeface="IBM Plex Sans"/>
                <a:cs typeface="IBM Plex Sans"/>
                <a:sym typeface="IBM Plex Sans"/>
              </a:defRPr>
            </a:lvl7pPr>
            <a:lvl8pPr indent="-406400" lvl="7" marL="3657600" rtl="0">
              <a:lnSpc>
                <a:spcPct val="115000"/>
              </a:lnSpc>
              <a:spcBef>
                <a:spcPts val="0"/>
              </a:spcBef>
              <a:spcAft>
                <a:spcPts val="0"/>
              </a:spcAft>
              <a:buClr>
                <a:schemeClr val="dk1"/>
              </a:buClr>
              <a:buSzPts val="2800"/>
              <a:buFont typeface="IBM Plex Sans"/>
              <a:buChar char="○"/>
              <a:defRPr sz="2800">
                <a:solidFill>
                  <a:schemeClr val="dk1"/>
                </a:solidFill>
                <a:latin typeface="IBM Plex Sans"/>
                <a:ea typeface="IBM Plex Sans"/>
                <a:cs typeface="IBM Plex Sans"/>
                <a:sym typeface="IBM Plex Sans"/>
              </a:defRPr>
            </a:lvl8pPr>
            <a:lvl9pPr indent="-406400" lvl="8" marL="4114800" rtl="0">
              <a:lnSpc>
                <a:spcPct val="115000"/>
              </a:lnSpc>
              <a:spcBef>
                <a:spcPts val="0"/>
              </a:spcBef>
              <a:spcAft>
                <a:spcPts val="0"/>
              </a:spcAft>
              <a:buClr>
                <a:schemeClr val="dk1"/>
              </a:buClr>
              <a:buSzPts val="2800"/>
              <a:buFont typeface="IBM Plex Sans"/>
              <a:buChar char="■"/>
              <a:defRPr sz="2800">
                <a:solidFill>
                  <a:schemeClr val="dk1"/>
                </a:solidFill>
                <a:latin typeface="IBM Plex Sans"/>
                <a:ea typeface="IBM Plex Sans"/>
                <a:cs typeface="IBM Plex Sans"/>
                <a:sym typeface="IBM Plex Sans"/>
              </a:defRPr>
            </a:lvl9pPr>
          </a:lstStyle>
          <a:p/>
        </p:txBody>
      </p:sp>
      <p:sp>
        <p:nvSpPr>
          <p:cNvPr id="325" name="Google Shape;325;p35"/>
          <p:cNvSpPr txBox="1"/>
          <p:nvPr>
            <p:ph idx="3" type="body"/>
          </p:nvPr>
        </p:nvSpPr>
        <p:spPr>
          <a:xfrm>
            <a:off x="16320000" y="6632133"/>
            <a:ext cx="7181700" cy="1298700"/>
          </a:xfrm>
          <a:prstGeom prst="rect">
            <a:avLst/>
          </a:prstGeom>
        </p:spPr>
        <p:txBody>
          <a:bodyPr anchorCtr="0" anchor="t" bIns="243775" lIns="0" spcFirstLastPara="1" rIns="243775" wrap="square" tIns="243775">
            <a:spAutoFit/>
          </a:bodyPr>
          <a:lstStyle>
            <a:lvl1pPr indent="-406400" lvl="0" marL="457200" rtl="0">
              <a:lnSpc>
                <a:spcPct val="115000"/>
              </a:lnSpc>
              <a:spcBef>
                <a:spcPts val="0"/>
              </a:spcBef>
              <a:spcAft>
                <a:spcPts val="0"/>
              </a:spcAft>
              <a:buClr>
                <a:schemeClr val="dk1"/>
              </a:buClr>
              <a:buSzPts val="2800"/>
              <a:buFont typeface="IBM Plex Sans"/>
              <a:buChar char="●"/>
              <a:defRPr sz="2800">
                <a:solidFill>
                  <a:schemeClr val="dk1"/>
                </a:solidFill>
                <a:latin typeface="IBM Plex Sans"/>
                <a:ea typeface="IBM Plex Sans"/>
                <a:cs typeface="IBM Plex Sans"/>
                <a:sym typeface="IBM Plex Sans"/>
              </a:defRPr>
            </a:lvl1pPr>
            <a:lvl2pPr indent="-406400" lvl="1" marL="914400" rtl="0">
              <a:lnSpc>
                <a:spcPct val="115000"/>
              </a:lnSpc>
              <a:spcBef>
                <a:spcPts val="0"/>
              </a:spcBef>
              <a:spcAft>
                <a:spcPts val="0"/>
              </a:spcAft>
              <a:buClr>
                <a:schemeClr val="dk1"/>
              </a:buClr>
              <a:buSzPts val="2800"/>
              <a:buFont typeface="IBM Plex Sans"/>
              <a:buChar char="○"/>
              <a:defRPr sz="2800">
                <a:solidFill>
                  <a:schemeClr val="dk1"/>
                </a:solidFill>
                <a:latin typeface="IBM Plex Sans"/>
                <a:ea typeface="IBM Plex Sans"/>
                <a:cs typeface="IBM Plex Sans"/>
                <a:sym typeface="IBM Plex Sans"/>
              </a:defRPr>
            </a:lvl2pPr>
            <a:lvl3pPr indent="-406400" lvl="2" marL="1371600" rtl="0">
              <a:lnSpc>
                <a:spcPct val="115000"/>
              </a:lnSpc>
              <a:spcBef>
                <a:spcPts val="0"/>
              </a:spcBef>
              <a:spcAft>
                <a:spcPts val="0"/>
              </a:spcAft>
              <a:buClr>
                <a:schemeClr val="dk1"/>
              </a:buClr>
              <a:buSzPts val="2800"/>
              <a:buFont typeface="IBM Plex Sans"/>
              <a:buChar char="■"/>
              <a:defRPr sz="2800">
                <a:solidFill>
                  <a:schemeClr val="dk1"/>
                </a:solidFill>
                <a:latin typeface="IBM Plex Sans"/>
                <a:ea typeface="IBM Plex Sans"/>
                <a:cs typeface="IBM Plex Sans"/>
                <a:sym typeface="IBM Plex Sans"/>
              </a:defRPr>
            </a:lvl3pPr>
            <a:lvl4pPr indent="-406400" lvl="3" marL="1828800" rtl="0">
              <a:lnSpc>
                <a:spcPct val="115000"/>
              </a:lnSpc>
              <a:spcBef>
                <a:spcPts val="0"/>
              </a:spcBef>
              <a:spcAft>
                <a:spcPts val="0"/>
              </a:spcAft>
              <a:buClr>
                <a:schemeClr val="dk1"/>
              </a:buClr>
              <a:buSzPts val="2800"/>
              <a:buFont typeface="IBM Plex Sans"/>
              <a:buChar char="●"/>
              <a:defRPr sz="2800">
                <a:solidFill>
                  <a:schemeClr val="dk1"/>
                </a:solidFill>
                <a:latin typeface="IBM Plex Sans"/>
                <a:ea typeface="IBM Plex Sans"/>
                <a:cs typeface="IBM Plex Sans"/>
                <a:sym typeface="IBM Plex Sans"/>
              </a:defRPr>
            </a:lvl4pPr>
            <a:lvl5pPr indent="-406400" lvl="4" marL="2286000" rtl="0">
              <a:lnSpc>
                <a:spcPct val="115000"/>
              </a:lnSpc>
              <a:spcBef>
                <a:spcPts val="0"/>
              </a:spcBef>
              <a:spcAft>
                <a:spcPts val="0"/>
              </a:spcAft>
              <a:buClr>
                <a:schemeClr val="dk1"/>
              </a:buClr>
              <a:buSzPts val="2800"/>
              <a:buFont typeface="IBM Plex Sans"/>
              <a:buChar char="○"/>
              <a:defRPr sz="2800">
                <a:solidFill>
                  <a:schemeClr val="dk1"/>
                </a:solidFill>
                <a:latin typeface="IBM Plex Sans"/>
                <a:ea typeface="IBM Plex Sans"/>
                <a:cs typeface="IBM Plex Sans"/>
                <a:sym typeface="IBM Plex Sans"/>
              </a:defRPr>
            </a:lvl5pPr>
            <a:lvl6pPr indent="-406400" lvl="5" marL="2743200" rtl="0">
              <a:lnSpc>
                <a:spcPct val="115000"/>
              </a:lnSpc>
              <a:spcBef>
                <a:spcPts val="0"/>
              </a:spcBef>
              <a:spcAft>
                <a:spcPts val="0"/>
              </a:spcAft>
              <a:buClr>
                <a:schemeClr val="dk1"/>
              </a:buClr>
              <a:buSzPts val="2800"/>
              <a:buFont typeface="IBM Plex Sans"/>
              <a:buChar char="■"/>
              <a:defRPr sz="2800">
                <a:solidFill>
                  <a:schemeClr val="dk1"/>
                </a:solidFill>
                <a:latin typeface="IBM Plex Sans"/>
                <a:ea typeface="IBM Plex Sans"/>
                <a:cs typeface="IBM Plex Sans"/>
                <a:sym typeface="IBM Plex Sans"/>
              </a:defRPr>
            </a:lvl6pPr>
            <a:lvl7pPr indent="-406400" lvl="6" marL="3200400" rtl="0">
              <a:lnSpc>
                <a:spcPct val="115000"/>
              </a:lnSpc>
              <a:spcBef>
                <a:spcPts val="0"/>
              </a:spcBef>
              <a:spcAft>
                <a:spcPts val="0"/>
              </a:spcAft>
              <a:buClr>
                <a:schemeClr val="dk1"/>
              </a:buClr>
              <a:buSzPts val="2800"/>
              <a:buFont typeface="IBM Plex Sans"/>
              <a:buChar char="●"/>
              <a:defRPr sz="2800">
                <a:solidFill>
                  <a:schemeClr val="dk1"/>
                </a:solidFill>
                <a:latin typeface="IBM Plex Sans"/>
                <a:ea typeface="IBM Plex Sans"/>
                <a:cs typeface="IBM Plex Sans"/>
                <a:sym typeface="IBM Plex Sans"/>
              </a:defRPr>
            </a:lvl7pPr>
            <a:lvl8pPr indent="-406400" lvl="7" marL="3657600" rtl="0">
              <a:lnSpc>
                <a:spcPct val="115000"/>
              </a:lnSpc>
              <a:spcBef>
                <a:spcPts val="0"/>
              </a:spcBef>
              <a:spcAft>
                <a:spcPts val="0"/>
              </a:spcAft>
              <a:buClr>
                <a:schemeClr val="dk1"/>
              </a:buClr>
              <a:buSzPts val="2800"/>
              <a:buFont typeface="IBM Plex Sans"/>
              <a:buChar char="○"/>
              <a:defRPr sz="2800">
                <a:solidFill>
                  <a:schemeClr val="dk1"/>
                </a:solidFill>
                <a:latin typeface="IBM Plex Sans"/>
                <a:ea typeface="IBM Plex Sans"/>
                <a:cs typeface="IBM Plex Sans"/>
                <a:sym typeface="IBM Plex Sans"/>
              </a:defRPr>
            </a:lvl8pPr>
            <a:lvl9pPr indent="-406400" lvl="8" marL="4114800" rtl="0">
              <a:lnSpc>
                <a:spcPct val="115000"/>
              </a:lnSpc>
              <a:spcBef>
                <a:spcPts val="0"/>
              </a:spcBef>
              <a:spcAft>
                <a:spcPts val="0"/>
              </a:spcAft>
              <a:buClr>
                <a:schemeClr val="dk1"/>
              </a:buClr>
              <a:buSzPts val="2800"/>
              <a:buFont typeface="IBM Plex Sans"/>
              <a:buChar char="■"/>
              <a:defRPr sz="2800">
                <a:solidFill>
                  <a:schemeClr val="dk1"/>
                </a:solidFill>
                <a:latin typeface="IBM Plex Sans"/>
                <a:ea typeface="IBM Plex Sans"/>
                <a:cs typeface="IBM Plex Sans"/>
                <a:sym typeface="IBM Plex Sans"/>
              </a:defRPr>
            </a:lvl9pPr>
          </a:lstStyle>
          <a:p/>
        </p:txBody>
      </p:sp>
      <p:sp>
        <p:nvSpPr>
          <p:cNvPr id="326" name="Google Shape;326;p35"/>
          <p:cNvSpPr txBox="1"/>
          <p:nvPr>
            <p:ph idx="4" type="body"/>
          </p:nvPr>
        </p:nvSpPr>
        <p:spPr>
          <a:xfrm>
            <a:off x="16320000" y="8338533"/>
            <a:ext cx="7181700" cy="1298700"/>
          </a:xfrm>
          <a:prstGeom prst="rect">
            <a:avLst/>
          </a:prstGeom>
        </p:spPr>
        <p:txBody>
          <a:bodyPr anchorCtr="0" anchor="t" bIns="243775" lIns="0" spcFirstLastPara="1" rIns="243775" wrap="square" tIns="243775">
            <a:spAutoFit/>
          </a:bodyPr>
          <a:lstStyle>
            <a:lvl1pPr indent="-406400" lvl="0" marL="457200" rtl="0">
              <a:lnSpc>
                <a:spcPct val="115000"/>
              </a:lnSpc>
              <a:spcBef>
                <a:spcPts val="0"/>
              </a:spcBef>
              <a:spcAft>
                <a:spcPts val="0"/>
              </a:spcAft>
              <a:buClr>
                <a:schemeClr val="dk1"/>
              </a:buClr>
              <a:buSzPts val="2800"/>
              <a:buFont typeface="IBM Plex Sans"/>
              <a:buChar char="●"/>
              <a:defRPr sz="2800">
                <a:solidFill>
                  <a:schemeClr val="dk1"/>
                </a:solidFill>
                <a:latin typeface="IBM Plex Sans"/>
                <a:ea typeface="IBM Plex Sans"/>
                <a:cs typeface="IBM Plex Sans"/>
                <a:sym typeface="IBM Plex Sans"/>
              </a:defRPr>
            </a:lvl1pPr>
            <a:lvl2pPr indent="-406400" lvl="1" marL="914400" rtl="0">
              <a:lnSpc>
                <a:spcPct val="115000"/>
              </a:lnSpc>
              <a:spcBef>
                <a:spcPts val="0"/>
              </a:spcBef>
              <a:spcAft>
                <a:spcPts val="0"/>
              </a:spcAft>
              <a:buClr>
                <a:schemeClr val="dk1"/>
              </a:buClr>
              <a:buSzPts val="2800"/>
              <a:buFont typeface="IBM Plex Sans"/>
              <a:buChar char="○"/>
              <a:defRPr sz="2800">
                <a:solidFill>
                  <a:schemeClr val="dk1"/>
                </a:solidFill>
                <a:latin typeface="IBM Plex Sans"/>
                <a:ea typeface="IBM Plex Sans"/>
                <a:cs typeface="IBM Plex Sans"/>
                <a:sym typeface="IBM Plex Sans"/>
              </a:defRPr>
            </a:lvl2pPr>
            <a:lvl3pPr indent="-406400" lvl="2" marL="1371600" rtl="0">
              <a:lnSpc>
                <a:spcPct val="115000"/>
              </a:lnSpc>
              <a:spcBef>
                <a:spcPts val="0"/>
              </a:spcBef>
              <a:spcAft>
                <a:spcPts val="0"/>
              </a:spcAft>
              <a:buClr>
                <a:schemeClr val="dk1"/>
              </a:buClr>
              <a:buSzPts val="2800"/>
              <a:buFont typeface="IBM Plex Sans"/>
              <a:buChar char="■"/>
              <a:defRPr sz="2800">
                <a:solidFill>
                  <a:schemeClr val="dk1"/>
                </a:solidFill>
                <a:latin typeface="IBM Plex Sans"/>
                <a:ea typeface="IBM Plex Sans"/>
                <a:cs typeface="IBM Plex Sans"/>
                <a:sym typeface="IBM Plex Sans"/>
              </a:defRPr>
            </a:lvl3pPr>
            <a:lvl4pPr indent="-406400" lvl="3" marL="1828800" rtl="0">
              <a:lnSpc>
                <a:spcPct val="115000"/>
              </a:lnSpc>
              <a:spcBef>
                <a:spcPts val="0"/>
              </a:spcBef>
              <a:spcAft>
                <a:spcPts val="0"/>
              </a:spcAft>
              <a:buClr>
                <a:schemeClr val="dk1"/>
              </a:buClr>
              <a:buSzPts val="2800"/>
              <a:buFont typeface="IBM Plex Sans"/>
              <a:buChar char="●"/>
              <a:defRPr sz="2800">
                <a:solidFill>
                  <a:schemeClr val="dk1"/>
                </a:solidFill>
                <a:latin typeface="IBM Plex Sans"/>
                <a:ea typeface="IBM Plex Sans"/>
                <a:cs typeface="IBM Plex Sans"/>
                <a:sym typeface="IBM Plex Sans"/>
              </a:defRPr>
            </a:lvl4pPr>
            <a:lvl5pPr indent="-406400" lvl="4" marL="2286000" rtl="0">
              <a:lnSpc>
                <a:spcPct val="115000"/>
              </a:lnSpc>
              <a:spcBef>
                <a:spcPts val="0"/>
              </a:spcBef>
              <a:spcAft>
                <a:spcPts val="0"/>
              </a:spcAft>
              <a:buClr>
                <a:schemeClr val="dk1"/>
              </a:buClr>
              <a:buSzPts val="2800"/>
              <a:buFont typeface="IBM Plex Sans"/>
              <a:buChar char="○"/>
              <a:defRPr sz="2800">
                <a:solidFill>
                  <a:schemeClr val="dk1"/>
                </a:solidFill>
                <a:latin typeface="IBM Plex Sans"/>
                <a:ea typeface="IBM Plex Sans"/>
                <a:cs typeface="IBM Plex Sans"/>
                <a:sym typeface="IBM Plex Sans"/>
              </a:defRPr>
            </a:lvl5pPr>
            <a:lvl6pPr indent="-406400" lvl="5" marL="2743200" rtl="0">
              <a:lnSpc>
                <a:spcPct val="115000"/>
              </a:lnSpc>
              <a:spcBef>
                <a:spcPts val="0"/>
              </a:spcBef>
              <a:spcAft>
                <a:spcPts val="0"/>
              </a:spcAft>
              <a:buClr>
                <a:schemeClr val="dk1"/>
              </a:buClr>
              <a:buSzPts val="2800"/>
              <a:buFont typeface="IBM Plex Sans"/>
              <a:buChar char="■"/>
              <a:defRPr sz="2800">
                <a:solidFill>
                  <a:schemeClr val="dk1"/>
                </a:solidFill>
                <a:latin typeface="IBM Plex Sans"/>
                <a:ea typeface="IBM Plex Sans"/>
                <a:cs typeface="IBM Plex Sans"/>
                <a:sym typeface="IBM Plex Sans"/>
              </a:defRPr>
            </a:lvl6pPr>
            <a:lvl7pPr indent="-406400" lvl="6" marL="3200400" rtl="0">
              <a:lnSpc>
                <a:spcPct val="115000"/>
              </a:lnSpc>
              <a:spcBef>
                <a:spcPts val="0"/>
              </a:spcBef>
              <a:spcAft>
                <a:spcPts val="0"/>
              </a:spcAft>
              <a:buClr>
                <a:schemeClr val="dk1"/>
              </a:buClr>
              <a:buSzPts val="2800"/>
              <a:buFont typeface="IBM Plex Sans"/>
              <a:buChar char="●"/>
              <a:defRPr sz="2800">
                <a:solidFill>
                  <a:schemeClr val="dk1"/>
                </a:solidFill>
                <a:latin typeface="IBM Plex Sans"/>
                <a:ea typeface="IBM Plex Sans"/>
                <a:cs typeface="IBM Plex Sans"/>
                <a:sym typeface="IBM Plex Sans"/>
              </a:defRPr>
            </a:lvl7pPr>
            <a:lvl8pPr indent="-406400" lvl="7" marL="3657600" rtl="0">
              <a:lnSpc>
                <a:spcPct val="115000"/>
              </a:lnSpc>
              <a:spcBef>
                <a:spcPts val="0"/>
              </a:spcBef>
              <a:spcAft>
                <a:spcPts val="0"/>
              </a:spcAft>
              <a:buClr>
                <a:schemeClr val="dk1"/>
              </a:buClr>
              <a:buSzPts val="2800"/>
              <a:buFont typeface="IBM Plex Sans"/>
              <a:buChar char="○"/>
              <a:defRPr sz="2800">
                <a:solidFill>
                  <a:schemeClr val="dk1"/>
                </a:solidFill>
                <a:latin typeface="IBM Plex Sans"/>
                <a:ea typeface="IBM Plex Sans"/>
                <a:cs typeface="IBM Plex Sans"/>
                <a:sym typeface="IBM Plex Sans"/>
              </a:defRPr>
            </a:lvl8pPr>
            <a:lvl9pPr indent="-406400" lvl="8" marL="4114800" rtl="0">
              <a:lnSpc>
                <a:spcPct val="115000"/>
              </a:lnSpc>
              <a:spcBef>
                <a:spcPts val="0"/>
              </a:spcBef>
              <a:spcAft>
                <a:spcPts val="0"/>
              </a:spcAft>
              <a:buClr>
                <a:schemeClr val="dk1"/>
              </a:buClr>
              <a:buSzPts val="2800"/>
              <a:buFont typeface="IBM Plex Sans"/>
              <a:buChar char="■"/>
              <a:defRPr sz="2800">
                <a:solidFill>
                  <a:schemeClr val="dk1"/>
                </a:solidFill>
                <a:latin typeface="IBM Plex Sans"/>
                <a:ea typeface="IBM Plex Sans"/>
                <a:cs typeface="IBM Plex Sans"/>
                <a:sym typeface="IBM Plex Sans"/>
              </a:defRPr>
            </a:lvl9pPr>
          </a:lstStyle>
          <a:p/>
        </p:txBody>
      </p:sp>
      <p:sp>
        <p:nvSpPr>
          <p:cNvPr id="327" name="Google Shape;327;p35"/>
          <p:cNvSpPr txBox="1"/>
          <p:nvPr>
            <p:ph type="title"/>
          </p:nvPr>
        </p:nvSpPr>
        <p:spPr>
          <a:xfrm>
            <a:off x="1273525" y="1086475"/>
            <a:ext cx="12213000" cy="1527300"/>
          </a:xfrm>
          <a:prstGeom prst="rect">
            <a:avLst/>
          </a:prstGeom>
          <a:noFill/>
          <a:ln>
            <a:noFill/>
          </a:ln>
        </p:spPr>
        <p:txBody>
          <a:bodyPr anchorCtr="0" anchor="ctr" bIns="0" lIns="0" spcFirstLastPara="1" rIns="0" wrap="square" tIns="0">
            <a:spAutoFit/>
          </a:bodyPr>
          <a:lstStyle>
            <a:lvl1pPr lvl="0" rtl="0">
              <a:spcBef>
                <a:spcPts val="0"/>
              </a:spcBef>
              <a:spcAft>
                <a:spcPts val="0"/>
              </a:spcAft>
              <a:buClr>
                <a:schemeClr val="dk2"/>
              </a:buClr>
              <a:buSzPts val="6000"/>
              <a:buFont typeface="Times New Roman"/>
              <a:buNone/>
              <a:defRPr b="1" sz="6000">
                <a:solidFill>
                  <a:schemeClr val="dk2"/>
                </a:solidFill>
                <a:latin typeface="Times New Roman"/>
                <a:ea typeface="Times New Roman"/>
                <a:cs typeface="Times New Roman"/>
                <a:sym typeface="Times New Roman"/>
              </a:defRPr>
            </a:lvl1pPr>
            <a:lvl2pPr lvl="1" rtl="0">
              <a:spcBef>
                <a:spcPts val="0"/>
              </a:spcBef>
              <a:spcAft>
                <a:spcPts val="0"/>
              </a:spcAft>
              <a:buSzPts val="3700"/>
              <a:buNone/>
              <a:defRPr sz="3700">
                <a:latin typeface="IBM Plex Sans"/>
                <a:ea typeface="IBM Plex Sans"/>
                <a:cs typeface="IBM Plex Sans"/>
                <a:sym typeface="IBM Plex Sans"/>
              </a:defRPr>
            </a:lvl2pPr>
            <a:lvl3pPr lvl="2" rtl="0">
              <a:spcBef>
                <a:spcPts val="0"/>
              </a:spcBef>
              <a:spcAft>
                <a:spcPts val="0"/>
              </a:spcAft>
              <a:buSzPts val="3700"/>
              <a:buNone/>
              <a:defRPr sz="3700">
                <a:latin typeface="IBM Plex Sans"/>
                <a:ea typeface="IBM Plex Sans"/>
                <a:cs typeface="IBM Plex Sans"/>
                <a:sym typeface="IBM Plex Sans"/>
              </a:defRPr>
            </a:lvl3pPr>
            <a:lvl4pPr lvl="3" rtl="0">
              <a:spcBef>
                <a:spcPts val="0"/>
              </a:spcBef>
              <a:spcAft>
                <a:spcPts val="0"/>
              </a:spcAft>
              <a:buSzPts val="3700"/>
              <a:buNone/>
              <a:defRPr sz="3700">
                <a:latin typeface="IBM Plex Sans"/>
                <a:ea typeface="IBM Plex Sans"/>
                <a:cs typeface="IBM Plex Sans"/>
                <a:sym typeface="IBM Plex Sans"/>
              </a:defRPr>
            </a:lvl4pPr>
            <a:lvl5pPr lvl="4" rtl="0">
              <a:spcBef>
                <a:spcPts val="0"/>
              </a:spcBef>
              <a:spcAft>
                <a:spcPts val="0"/>
              </a:spcAft>
              <a:buSzPts val="3700"/>
              <a:buNone/>
              <a:defRPr sz="3700">
                <a:latin typeface="IBM Plex Sans"/>
                <a:ea typeface="IBM Plex Sans"/>
                <a:cs typeface="IBM Plex Sans"/>
                <a:sym typeface="IBM Plex Sans"/>
              </a:defRPr>
            </a:lvl5pPr>
            <a:lvl6pPr lvl="5" rtl="0">
              <a:spcBef>
                <a:spcPts val="0"/>
              </a:spcBef>
              <a:spcAft>
                <a:spcPts val="0"/>
              </a:spcAft>
              <a:buSzPts val="3700"/>
              <a:buNone/>
              <a:defRPr sz="3700">
                <a:latin typeface="IBM Plex Sans"/>
                <a:ea typeface="IBM Plex Sans"/>
                <a:cs typeface="IBM Plex Sans"/>
                <a:sym typeface="IBM Plex Sans"/>
              </a:defRPr>
            </a:lvl6pPr>
            <a:lvl7pPr lvl="6" rtl="0">
              <a:spcBef>
                <a:spcPts val="0"/>
              </a:spcBef>
              <a:spcAft>
                <a:spcPts val="0"/>
              </a:spcAft>
              <a:buSzPts val="3700"/>
              <a:buNone/>
              <a:defRPr sz="3700">
                <a:latin typeface="IBM Plex Sans"/>
                <a:ea typeface="IBM Plex Sans"/>
                <a:cs typeface="IBM Plex Sans"/>
                <a:sym typeface="IBM Plex Sans"/>
              </a:defRPr>
            </a:lvl7pPr>
            <a:lvl8pPr lvl="7" rtl="0">
              <a:spcBef>
                <a:spcPts val="0"/>
              </a:spcBef>
              <a:spcAft>
                <a:spcPts val="0"/>
              </a:spcAft>
              <a:buSzPts val="3700"/>
              <a:buNone/>
              <a:defRPr sz="3700">
                <a:latin typeface="IBM Plex Sans"/>
                <a:ea typeface="IBM Plex Sans"/>
                <a:cs typeface="IBM Plex Sans"/>
                <a:sym typeface="IBM Plex Sans"/>
              </a:defRPr>
            </a:lvl8pPr>
            <a:lvl9pPr lvl="8" rtl="0">
              <a:spcBef>
                <a:spcPts val="0"/>
              </a:spcBef>
              <a:spcAft>
                <a:spcPts val="0"/>
              </a:spcAft>
              <a:buSzPts val="3700"/>
              <a:buNone/>
              <a:defRPr sz="3700">
                <a:latin typeface="IBM Plex Sans"/>
                <a:ea typeface="IBM Plex Sans"/>
                <a:cs typeface="IBM Plex Sans"/>
                <a:sym typeface="IBM Plex Sans"/>
              </a:defRPr>
            </a:lvl9pPr>
          </a:lstStyle>
          <a:p/>
        </p:txBody>
      </p:sp>
    </p:spTree>
  </p:cSld>
  <p:clrMapOvr>
    <a:masterClrMapping/>
  </p:clrMapOvr>
  <p:extLst>
    <p:ext uri="{DCECCB84-F9BA-43D5-87BE-67443E8EF086}">
      <p15:sldGuideLst>
        <p15:guide id="1" pos="6198">
          <p15:clr>
            <a:srgbClr val="FA7B17"/>
          </p15:clr>
        </p15:guide>
        <p15:guide id="2" pos="10280">
          <p15:clr>
            <a:srgbClr val="FA7B17"/>
          </p15:clr>
        </p15:guide>
        <p15:guide id="3" orient="horz" pos="1020">
          <p15:clr>
            <a:srgbClr val="FA7B17"/>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paration Slide 1">
  <p:cSld name="CUSTOM_7">
    <p:spTree>
      <p:nvGrpSpPr>
        <p:cNvPr id="328" name="Shape 328"/>
        <p:cNvGrpSpPr/>
        <p:nvPr/>
      </p:nvGrpSpPr>
      <p:grpSpPr>
        <a:xfrm>
          <a:off x="0" y="0"/>
          <a:ext cx="0" cy="0"/>
          <a:chOff x="0" y="0"/>
          <a:chExt cx="0" cy="0"/>
        </a:xfrm>
      </p:grpSpPr>
      <p:sp>
        <p:nvSpPr>
          <p:cNvPr id="329" name="Google Shape;329;p36"/>
          <p:cNvSpPr/>
          <p:nvPr/>
        </p:nvSpPr>
        <p:spPr>
          <a:xfrm>
            <a:off x="-18205" y="0"/>
            <a:ext cx="24422400" cy="13737900"/>
          </a:xfrm>
          <a:prstGeom prst="rect">
            <a:avLst/>
          </a:prstGeom>
          <a:solidFill>
            <a:srgbClr val="FFDABD"/>
          </a:solidFill>
          <a:ln>
            <a:noFill/>
          </a:ln>
        </p:spPr>
        <p:txBody>
          <a:bodyPr anchorCtr="0" anchor="ctr" bIns="243775" lIns="243775" spcFirstLastPara="1" rIns="243775" wrap="square" tIns="243775">
            <a:noAutofit/>
          </a:bodyPr>
          <a:lstStyle/>
          <a:p>
            <a:pPr indent="0" lvl="0" marL="0" rtl="0" algn="l">
              <a:spcBef>
                <a:spcPts val="0"/>
              </a:spcBef>
              <a:spcAft>
                <a:spcPts val="0"/>
              </a:spcAft>
              <a:buNone/>
            </a:pPr>
            <a:r>
              <a:t/>
            </a:r>
            <a:endParaRPr/>
          </a:p>
        </p:txBody>
      </p:sp>
      <p:pic>
        <p:nvPicPr>
          <p:cNvPr id="330" name="Google Shape;330;p36"/>
          <p:cNvPicPr preferRelativeResize="0"/>
          <p:nvPr/>
        </p:nvPicPr>
        <p:blipFill>
          <a:blip r:embed="rId2">
            <a:alphaModFix/>
          </a:blip>
          <a:stretch>
            <a:fillRect/>
          </a:stretch>
        </p:blipFill>
        <p:spPr>
          <a:xfrm>
            <a:off x="-18200" y="0"/>
            <a:ext cx="24449777" cy="13752999"/>
          </a:xfrm>
          <a:prstGeom prst="rect">
            <a:avLst/>
          </a:prstGeom>
          <a:noFill/>
          <a:ln>
            <a:noFill/>
          </a:ln>
        </p:spPr>
      </p:pic>
      <p:sp>
        <p:nvSpPr>
          <p:cNvPr id="331" name="Google Shape;331;p36"/>
          <p:cNvSpPr txBox="1"/>
          <p:nvPr/>
        </p:nvSpPr>
        <p:spPr>
          <a:xfrm>
            <a:off x="8192667" y="11976533"/>
            <a:ext cx="8000100" cy="984900"/>
          </a:xfrm>
          <a:prstGeom prst="rect">
            <a:avLst/>
          </a:prstGeom>
          <a:noFill/>
          <a:ln>
            <a:noFill/>
          </a:ln>
        </p:spPr>
        <p:txBody>
          <a:bodyPr anchorCtr="0" anchor="t" bIns="243775" lIns="243775" spcFirstLastPara="1" rIns="243775" wrap="square" tIns="243775">
            <a:spAutoFit/>
          </a:bodyPr>
          <a:lstStyle/>
          <a:p>
            <a:pPr indent="0" lvl="0" marL="0" rtl="0" algn="ctr">
              <a:lnSpc>
                <a:spcPct val="110000"/>
              </a:lnSpc>
              <a:spcBef>
                <a:spcPts val="0"/>
              </a:spcBef>
              <a:spcAft>
                <a:spcPts val="0"/>
              </a:spcAft>
              <a:buNone/>
            </a:pPr>
            <a:r>
              <a:rPr b="1" lang="en-GB" sz="3200">
                <a:solidFill>
                  <a:schemeClr val="accent1"/>
                </a:solidFill>
                <a:latin typeface="IBM Plex Sans"/>
                <a:ea typeface="IBM Plex Sans"/>
                <a:cs typeface="IBM Plex Sans"/>
                <a:sym typeface="IBM Plex Sans"/>
              </a:rPr>
              <a:t>Let’s make it easy.</a:t>
            </a:r>
            <a:endParaRPr b="1" sz="3200">
              <a:solidFill>
                <a:schemeClr val="accent1"/>
              </a:solidFill>
              <a:latin typeface="IBM Plex Sans"/>
              <a:ea typeface="IBM Plex Sans"/>
              <a:cs typeface="IBM Plex Sans"/>
              <a:sym typeface="IBM Plex Sans"/>
            </a:endParaRPr>
          </a:p>
        </p:txBody>
      </p:sp>
      <p:sp>
        <p:nvSpPr>
          <p:cNvPr id="332" name="Google Shape;332;p36"/>
          <p:cNvSpPr txBox="1"/>
          <p:nvPr>
            <p:ph type="title"/>
          </p:nvPr>
        </p:nvSpPr>
        <p:spPr>
          <a:xfrm>
            <a:off x="5716667" y="4583533"/>
            <a:ext cx="12951900" cy="4572000"/>
          </a:xfrm>
          <a:prstGeom prst="rect">
            <a:avLst/>
          </a:prstGeom>
          <a:noFill/>
          <a:ln>
            <a:noFill/>
          </a:ln>
        </p:spPr>
        <p:txBody>
          <a:bodyPr anchorCtr="0" anchor="ctr" bIns="243775" lIns="243775" spcFirstLastPara="1" rIns="243775" wrap="square" tIns="243775">
            <a:noAutofit/>
          </a:bodyPr>
          <a:lstStyle>
            <a:lvl1pPr lvl="0" algn="ctr">
              <a:spcBef>
                <a:spcPts val="0"/>
              </a:spcBef>
              <a:spcAft>
                <a:spcPts val="0"/>
              </a:spcAft>
              <a:buClr>
                <a:schemeClr val="dk1"/>
              </a:buClr>
              <a:buSzPts val="12800"/>
              <a:buFont typeface="Times New Roman"/>
              <a:buNone/>
              <a:defRPr b="1" sz="12800">
                <a:solidFill>
                  <a:schemeClr val="dk1"/>
                </a:solidFill>
                <a:latin typeface="Times New Roman"/>
                <a:ea typeface="Times New Roman"/>
                <a:cs typeface="Times New Roman"/>
                <a:sym typeface="Times New Roman"/>
              </a:defRPr>
            </a:lvl1pPr>
            <a:lvl2pPr lvl="1" algn="ctr">
              <a:spcBef>
                <a:spcPts val="0"/>
              </a:spcBef>
              <a:spcAft>
                <a:spcPts val="0"/>
              </a:spcAft>
              <a:buClr>
                <a:schemeClr val="dk1"/>
              </a:buClr>
              <a:buSzPts val="3700"/>
              <a:buNone/>
              <a:defRPr sz="3700">
                <a:solidFill>
                  <a:schemeClr val="dk1"/>
                </a:solidFill>
                <a:latin typeface="IBM Plex Sans"/>
                <a:ea typeface="IBM Plex Sans"/>
                <a:cs typeface="IBM Plex Sans"/>
                <a:sym typeface="IBM Plex Sans"/>
              </a:defRPr>
            </a:lvl2pPr>
            <a:lvl3pPr lvl="2" algn="ctr">
              <a:spcBef>
                <a:spcPts val="0"/>
              </a:spcBef>
              <a:spcAft>
                <a:spcPts val="0"/>
              </a:spcAft>
              <a:buClr>
                <a:schemeClr val="dk1"/>
              </a:buClr>
              <a:buSzPts val="3700"/>
              <a:buNone/>
              <a:defRPr sz="3700">
                <a:solidFill>
                  <a:schemeClr val="dk1"/>
                </a:solidFill>
                <a:latin typeface="IBM Plex Sans"/>
                <a:ea typeface="IBM Plex Sans"/>
                <a:cs typeface="IBM Plex Sans"/>
                <a:sym typeface="IBM Plex Sans"/>
              </a:defRPr>
            </a:lvl3pPr>
            <a:lvl4pPr lvl="3" algn="ctr">
              <a:spcBef>
                <a:spcPts val="0"/>
              </a:spcBef>
              <a:spcAft>
                <a:spcPts val="0"/>
              </a:spcAft>
              <a:buClr>
                <a:schemeClr val="dk1"/>
              </a:buClr>
              <a:buSzPts val="3700"/>
              <a:buNone/>
              <a:defRPr sz="3700">
                <a:solidFill>
                  <a:schemeClr val="dk1"/>
                </a:solidFill>
                <a:latin typeface="IBM Plex Sans"/>
                <a:ea typeface="IBM Plex Sans"/>
                <a:cs typeface="IBM Plex Sans"/>
                <a:sym typeface="IBM Plex Sans"/>
              </a:defRPr>
            </a:lvl4pPr>
            <a:lvl5pPr lvl="4" algn="ctr">
              <a:spcBef>
                <a:spcPts val="0"/>
              </a:spcBef>
              <a:spcAft>
                <a:spcPts val="0"/>
              </a:spcAft>
              <a:buClr>
                <a:schemeClr val="dk1"/>
              </a:buClr>
              <a:buSzPts val="3700"/>
              <a:buNone/>
              <a:defRPr sz="3700">
                <a:solidFill>
                  <a:schemeClr val="dk1"/>
                </a:solidFill>
                <a:latin typeface="IBM Plex Sans"/>
                <a:ea typeface="IBM Plex Sans"/>
                <a:cs typeface="IBM Plex Sans"/>
                <a:sym typeface="IBM Plex Sans"/>
              </a:defRPr>
            </a:lvl5pPr>
            <a:lvl6pPr lvl="5" algn="ctr">
              <a:spcBef>
                <a:spcPts val="0"/>
              </a:spcBef>
              <a:spcAft>
                <a:spcPts val="0"/>
              </a:spcAft>
              <a:buClr>
                <a:schemeClr val="dk1"/>
              </a:buClr>
              <a:buSzPts val="3700"/>
              <a:buNone/>
              <a:defRPr sz="3700">
                <a:solidFill>
                  <a:schemeClr val="dk1"/>
                </a:solidFill>
                <a:latin typeface="IBM Plex Sans"/>
                <a:ea typeface="IBM Plex Sans"/>
                <a:cs typeface="IBM Plex Sans"/>
                <a:sym typeface="IBM Plex Sans"/>
              </a:defRPr>
            </a:lvl6pPr>
            <a:lvl7pPr lvl="6" algn="ctr">
              <a:spcBef>
                <a:spcPts val="0"/>
              </a:spcBef>
              <a:spcAft>
                <a:spcPts val="0"/>
              </a:spcAft>
              <a:buClr>
                <a:schemeClr val="dk1"/>
              </a:buClr>
              <a:buSzPts val="3700"/>
              <a:buNone/>
              <a:defRPr sz="3700">
                <a:solidFill>
                  <a:schemeClr val="dk1"/>
                </a:solidFill>
                <a:latin typeface="IBM Plex Sans"/>
                <a:ea typeface="IBM Plex Sans"/>
                <a:cs typeface="IBM Plex Sans"/>
                <a:sym typeface="IBM Plex Sans"/>
              </a:defRPr>
            </a:lvl7pPr>
            <a:lvl8pPr lvl="7" algn="ctr">
              <a:spcBef>
                <a:spcPts val="0"/>
              </a:spcBef>
              <a:spcAft>
                <a:spcPts val="0"/>
              </a:spcAft>
              <a:buClr>
                <a:schemeClr val="dk1"/>
              </a:buClr>
              <a:buSzPts val="3700"/>
              <a:buNone/>
              <a:defRPr sz="3700">
                <a:solidFill>
                  <a:schemeClr val="dk1"/>
                </a:solidFill>
                <a:latin typeface="IBM Plex Sans"/>
                <a:ea typeface="IBM Plex Sans"/>
                <a:cs typeface="IBM Plex Sans"/>
                <a:sym typeface="IBM Plex Sans"/>
              </a:defRPr>
            </a:lvl8pPr>
            <a:lvl9pPr lvl="8" algn="ctr">
              <a:spcBef>
                <a:spcPts val="0"/>
              </a:spcBef>
              <a:spcAft>
                <a:spcPts val="0"/>
              </a:spcAft>
              <a:buClr>
                <a:schemeClr val="dk1"/>
              </a:buClr>
              <a:buSzPts val="3700"/>
              <a:buNone/>
              <a:defRPr sz="3700">
                <a:solidFill>
                  <a:schemeClr val="dk1"/>
                </a:solidFill>
                <a:latin typeface="IBM Plex Sans"/>
                <a:ea typeface="IBM Plex Sans"/>
                <a:cs typeface="IBM Plex Sans"/>
                <a:sym typeface="IBM Plex Sans"/>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paration Slide 2">
  <p:cSld name="CUSTOM_7_1">
    <p:spTree>
      <p:nvGrpSpPr>
        <p:cNvPr id="333" name="Shape 333"/>
        <p:cNvGrpSpPr/>
        <p:nvPr/>
      </p:nvGrpSpPr>
      <p:grpSpPr>
        <a:xfrm>
          <a:off x="0" y="0"/>
          <a:ext cx="0" cy="0"/>
          <a:chOff x="0" y="0"/>
          <a:chExt cx="0" cy="0"/>
        </a:xfrm>
      </p:grpSpPr>
      <p:sp>
        <p:nvSpPr>
          <p:cNvPr id="334" name="Google Shape;334;p37"/>
          <p:cNvSpPr/>
          <p:nvPr/>
        </p:nvSpPr>
        <p:spPr>
          <a:xfrm>
            <a:off x="667" y="0"/>
            <a:ext cx="24384000" cy="13716000"/>
          </a:xfrm>
          <a:prstGeom prst="rect">
            <a:avLst/>
          </a:prstGeom>
          <a:solidFill>
            <a:schemeClr val="lt2"/>
          </a:solidFill>
          <a:ln>
            <a:noFill/>
          </a:ln>
        </p:spPr>
        <p:txBody>
          <a:bodyPr anchorCtr="0" anchor="ctr" bIns="243775" lIns="243775" spcFirstLastPara="1" rIns="243775" wrap="square" tIns="243775">
            <a:noAutofit/>
          </a:bodyPr>
          <a:lstStyle/>
          <a:p>
            <a:pPr indent="0" lvl="0" marL="0" rtl="0" algn="l">
              <a:spcBef>
                <a:spcPts val="0"/>
              </a:spcBef>
              <a:spcAft>
                <a:spcPts val="0"/>
              </a:spcAft>
              <a:buNone/>
            </a:pPr>
            <a:r>
              <a:t/>
            </a:r>
            <a:endParaRPr/>
          </a:p>
        </p:txBody>
      </p:sp>
      <p:sp>
        <p:nvSpPr>
          <p:cNvPr id="335" name="Google Shape;335;p37"/>
          <p:cNvSpPr txBox="1"/>
          <p:nvPr>
            <p:ph type="title"/>
          </p:nvPr>
        </p:nvSpPr>
        <p:spPr>
          <a:xfrm>
            <a:off x="5716667" y="4583533"/>
            <a:ext cx="12951900" cy="4572000"/>
          </a:xfrm>
          <a:prstGeom prst="rect">
            <a:avLst/>
          </a:prstGeom>
          <a:noFill/>
          <a:ln>
            <a:noFill/>
          </a:ln>
        </p:spPr>
        <p:txBody>
          <a:bodyPr anchorCtr="0" anchor="ctr" bIns="243775" lIns="243775" spcFirstLastPara="1" rIns="243775" wrap="square" tIns="243775">
            <a:noAutofit/>
          </a:bodyPr>
          <a:lstStyle>
            <a:lvl1pPr lvl="0" rtl="0" algn="ctr">
              <a:spcBef>
                <a:spcPts val="0"/>
              </a:spcBef>
              <a:spcAft>
                <a:spcPts val="0"/>
              </a:spcAft>
              <a:buClr>
                <a:schemeClr val="dk1"/>
              </a:buClr>
              <a:buSzPts val="12800"/>
              <a:buFont typeface="Times New Roman"/>
              <a:buNone/>
              <a:defRPr b="1" sz="12800">
                <a:solidFill>
                  <a:schemeClr val="dk1"/>
                </a:solidFill>
                <a:latin typeface="Times New Roman"/>
                <a:ea typeface="Times New Roman"/>
                <a:cs typeface="Times New Roman"/>
                <a:sym typeface="Times New Roman"/>
              </a:defRPr>
            </a:lvl1pPr>
            <a:lvl2pPr lvl="1" rtl="0" algn="ctr">
              <a:spcBef>
                <a:spcPts val="0"/>
              </a:spcBef>
              <a:spcAft>
                <a:spcPts val="0"/>
              </a:spcAft>
              <a:buClr>
                <a:schemeClr val="dk1"/>
              </a:buClr>
              <a:buSzPts val="3700"/>
              <a:buNone/>
              <a:defRPr sz="3700">
                <a:solidFill>
                  <a:schemeClr val="dk1"/>
                </a:solidFill>
                <a:latin typeface="IBM Plex Sans"/>
                <a:ea typeface="IBM Plex Sans"/>
                <a:cs typeface="IBM Plex Sans"/>
                <a:sym typeface="IBM Plex Sans"/>
              </a:defRPr>
            </a:lvl2pPr>
            <a:lvl3pPr lvl="2" rtl="0" algn="ctr">
              <a:spcBef>
                <a:spcPts val="0"/>
              </a:spcBef>
              <a:spcAft>
                <a:spcPts val="0"/>
              </a:spcAft>
              <a:buClr>
                <a:schemeClr val="dk1"/>
              </a:buClr>
              <a:buSzPts val="3700"/>
              <a:buNone/>
              <a:defRPr sz="3700">
                <a:solidFill>
                  <a:schemeClr val="dk1"/>
                </a:solidFill>
                <a:latin typeface="IBM Plex Sans"/>
                <a:ea typeface="IBM Plex Sans"/>
                <a:cs typeface="IBM Plex Sans"/>
                <a:sym typeface="IBM Plex Sans"/>
              </a:defRPr>
            </a:lvl3pPr>
            <a:lvl4pPr lvl="3" rtl="0" algn="ctr">
              <a:spcBef>
                <a:spcPts val="0"/>
              </a:spcBef>
              <a:spcAft>
                <a:spcPts val="0"/>
              </a:spcAft>
              <a:buClr>
                <a:schemeClr val="dk1"/>
              </a:buClr>
              <a:buSzPts val="3700"/>
              <a:buNone/>
              <a:defRPr sz="3700">
                <a:solidFill>
                  <a:schemeClr val="dk1"/>
                </a:solidFill>
                <a:latin typeface="IBM Plex Sans"/>
                <a:ea typeface="IBM Plex Sans"/>
                <a:cs typeface="IBM Plex Sans"/>
                <a:sym typeface="IBM Plex Sans"/>
              </a:defRPr>
            </a:lvl4pPr>
            <a:lvl5pPr lvl="4" rtl="0" algn="ctr">
              <a:spcBef>
                <a:spcPts val="0"/>
              </a:spcBef>
              <a:spcAft>
                <a:spcPts val="0"/>
              </a:spcAft>
              <a:buClr>
                <a:schemeClr val="dk1"/>
              </a:buClr>
              <a:buSzPts val="3700"/>
              <a:buNone/>
              <a:defRPr sz="3700">
                <a:solidFill>
                  <a:schemeClr val="dk1"/>
                </a:solidFill>
                <a:latin typeface="IBM Plex Sans"/>
                <a:ea typeface="IBM Plex Sans"/>
                <a:cs typeface="IBM Plex Sans"/>
                <a:sym typeface="IBM Plex Sans"/>
              </a:defRPr>
            </a:lvl5pPr>
            <a:lvl6pPr lvl="5" rtl="0" algn="ctr">
              <a:spcBef>
                <a:spcPts val="0"/>
              </a:spcBef>
              <a:spcAft>
                <a:spcPts val="0"/>
              </a:spcAft>
              <a:buClr>
                <a:schemeClr val="dk1"/>
              </a:buClr>
              <a:buSzPts val="3700"/>
              <a:buNone/>
              <a:defRPr sz="3700">
                <a:solidFill>
                  <a:schemeClr val="dk1"/>
                </a:solidFill>
                <a:latin typeface="IBM Plex Sans"/>
                <a:ea typeface="IBM Plex Sans"/>
                <a:cs typeface="IBM Plex Sans"/>
                <a:sym typeface="IBM Plex Sans"/>
              </a:defRPr>
            </a:lvl6pPr>
            <a:lvl7pPr lvl="6" rtl="0" algn="ctr">
              <a:spcBef>
                <a:spcPts val="0"/>
              </a:spcBef>
              <a:spcAft>
                <a:spcPts val="0"/>
              </a:spcAft>
              <a:buClr>
                <a:schemeClr val="dk1"/>
              </a:buClr>
              <a:buSzPts val="3700"/>
              <a:buNone/>
              <a:defRPr sz="3700">
                <a:solidFill>
                  <a:schemeClr val="dk1"/>
                </a:solidFill>
                <a:latin typeface="IBM Plex Sans"/>
                <a:ea typeface="IBM Plex Sans"/>
                <a:cs typeface="IBM Plex Sans"/>
                <a:sym typeface="IBM Plex Sans"/>
              </a:defRPr>
            </a:lvl7pPr>
            <a:lvl8pPr lvl="7" rtl="0" algn="ctr">
              <a:spcBef>
                <a:spcPts val="0"/>
              </a:spcBef>
              <a:spcAft>
                <a:spcPts val="0"/>
              </a:spcAft>
              <a:buClr>
                <a:schemeClr val="dk1"/>
              </a:buClr>
              <a:buSzPts val="3700"/>
              <a:buNone/>
              <a:defRPr sz="3700">
                <a:solidFill>
                  <a:schemeClr val="dk1"/>
                </a:solidFill>
                <a:latin typeface="IBM Plex Sans"/>
                <a:ea typeface="IBM Plex Sans"/>
                <a:cs typeface="IBM Plex Sans"/>
                <a:sym typeface="IBM Plex Sans"/>
              </a:defRPr>
            </a:lvl8pPr>
            <a:lvl9pPr lvl="8" rtl="0" algn="ctr">
              <a:spcBef>
                <a:spcPts val="0"/>
              </a:spcBef>
              <a:spcAft>
                <a:spcPts val="0"/>
              </a:spcAft>
              <a:buClr>
                <a:schemeClr val="dk1"/>
              </a:buClr>
              <a:buSzPts val="3700"/>
              <a:buNone/>
              <a:defRPr sz="3700">
                <a:solidFill>
                  <a:schemeClr val="dk1"/>
                </a:solidFill>
                <a:latin typeface="IBM Plex Sans"/>
                <a:ea typeface="IBM Plex Sans"/>
                <a:cs typeface="IBM Plex Sans"/>
                <a:sym typeface="IBM Plex Sans"/>
              </a:defRPr>
            </a:lvl9pPr>
          </a:lstStyle>
          <a:p/>
        </p:txBody>
      </p:sp>
      <p:sp>
        <p:nvSpPr>
          <p:cNvPr id="336" name="Google Shape;336;p37"/>
          <p:cNvSpPr txBox="1"/>
          <p:nvPr/>
        </p:nvSpPr>
        <p:spPr>
          <a:xfrm>
            <a:off x="8192667" y="11976533"/>
            <a:ext cx="8000100" cy="984900"/>
          </a:xfrm>
          <a:prstGeom prst="rect">
            <a:avLst/>
          </a:prstGeom>
          <a:noFill/>
          <a:ln>
            <a:noFill/>
          </a:ln>
        </p:spPr>
        <p:txBody>
          <a:bodyPr anchorCtr="0" anchor="t" bIns="243775" lIns="243775" spcFirstLastPara="1" rIns="243775" wrap="square" tIns="243775">
            <a:spAutoFit/>
          </a:bodyPr>
          <a:lstStyle/>
          <a:p>
            <a:pPr indent="0" lvl="0" marL="0" rtl="0" algn="ctr">
              <a:lnSpc>
                <a:spcPct val="110000"/>
              </a:lnSpc>
              <a:spcBef>
                <a:spcPts val="0"/>
              </a:spcBef>
              <a:spcAft>
                <a:spcPts val="0"/>
              </a:spcAft>
              <a:buNone/>
            </a:pPr>
            <a:r>
              <a:rPr b="1" lang="en-GB" sz="3200">
                <a:solidFill>
                  <a:schemeClr val="accent5"/>
                </a:solidFill>
                <a:latin typeface="IBM Plex Sans"/>
                <a:ea typeface="IBM Plex Sans"/>
                <a:cs typeface="IBM Plex Sans"/>
                <a:sym typeface="IBM Plex Sans"/>
              </a:rPr>
              <a:t>Let’s make it easy.</a:t>
            </a:r>
            <a:endParaRPr b="1" sz="3200">
              <a:solidFill>
                <a:schemeClr val="accent5"/>
              </a:solidFill>
              <a:latin typeface="IBM Plex Sans"/>
              <a:ea typeface="IBM Plex Sans"/>
              <a:cs typeface="IBM Plex Sans"/>
              <a:sym typeface="IBM Plex Sans"/>
            </a:endParaRPr>
          </a:p>
        </p:txBody>
      </p:sp>
      <p:pic>
        <p:nvPicPr>
          <p:cNvPr id="337" name="Google Shape;337;p37"/>
          <p:cNvPicPr preferRelativeResize="0"/>
          <p:nvPr/>
        </p:nvPicPr>
        <p:blipFill>
          <a:blip r:embed="rId2">
            <a:alphaModFix/>
          </a:blip>
          <a:stretch>
            <a:fillRect/>
          </a:stretch>
        </p:blipFill>
        <p:spPr>
          <a:xfrm>
            <a:off x="0" y="0"/>
            <a:ext cx="24383401" cy="13715663"/>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paration Slide 3">
  <p:cSld name="CUSTOM_7_1_1">
    <p:spTree>
      <p:nvGrpSpPr>
        <p:cNvPr id="338" name="Shape 338"/>
        <p:cNvGrpSpPr/>
        <p:nvPr/>
      </p:nvGrpSpPr>
      <p:grpSpPr>
        <a:xfrm>
          <a:off x="0" y="0"/>
          <a:ext cx="0" cy="0"/>
          <a:chOff x="0" y="0"/>
          <a:chExt cx="0" cy="0"/>
        </a:xfrm>
      </p:grpSpPr>
      <p:sp>
        <p:nvSpPr>
          <p:cNvPr id="339" name="Google Shape;339;p38"/>
          <p:cNvSpPr/>
          <p:nvPr/>
        </p:nvSpPr>
        <p:spPr>
          <a:xfrm>
            <a:off x="662" y="0"/>
            <a:ext cx="24384000" cy="13716000"/>
          </a:xfrm>
          <a:prstGeom prst="rect">
            <a:avLst/>
          </a:prstGeom>
          <a:solidFill>
            <a:schemeClr val="accent3"/>
          </a:solidFill>
          <a:ln>
            <a:noFill/>
          </a:ln>
        </p:spPr>
        <p:txBody>
          <a:bodyPr anchorCtr="0" anchor="ctr" bIns="243775" lIns="243775" spcFirstLastPara="1" rIns="243775" wrap="square" tIns="243775">
            <a:noAutofit/>
          </a:bodyPr>
          <a:lstStyle/>
          <a:p>
            <a:pPr indent="0" lvl="0" marL="0" rtl="0" algn="l">
              <a:spcBef>
                <a:spcPts val="0"/>
              </a:spcBef>
              <a:spcAft>
                <a:spcPts val="0"/>
              </a:spcAft>
              <a:buNone/>
            </a:pPr>
            <a:r>
              <a:t/>
            </a:r>
            <a:endParaRPr/>
          </a:p>
        </p:txBody>
      </p:sp>
      <p:sp>
        <p:nvSpPr>
          <p:cNvPr id="340" name="Google Shape;340;p38"/>
          <p:cNvSpPr txBox="1"/>
          <p:nvPr/>
        </p:nvSpPr>
        <p:spPr>
          <a:xfrm>
            <a:off x="8192667" y="11976533"/>
            <a:ext cx="8000100" cy="984900"/>
          </a:xfrm>
          <a:prstGeom prst="rect">
            <a:avLst/>
          </a:prstGeom>
          <a:noFill/>
          <a:ln>
            <a:noFill/>
          </a:ln>
        </p:spPr>
        <p:txBody>
          <a:bodyPr anchorCtr="0" anchor="t" bIns="243775" lIns="243775" spcFirstLastPara="1" rIns="243775" wrap="square" tIns="243775">
            <a:spAutoFit/>
          </a:bodyPr>
          <a:lstStyle/>
          <a:p>
            <a:pPr indent="0" lvl="0" marL="0" rtl="0" algn="ctr">
              <a:lnSpc>
                <a:spcPct val="110000"/>
              </a:lnSpc>
              <a:spcBef>
                <a:spcPts val="0"/>
              </a:spcBef>
              <a:spcAft>
                <a:spcPts val="0"/>
              </a:spcAft>
              <a:buNone/>
            </a:pPr>
            <a:r>
              <a:rPr b="1" lang="en-GB" sz="3200">
                <a:solidFill>
                  <a:srgbClr val="08C0F9"/>
                </a:solidFill>
                <a:latin typeface="IBM Plex Sans"/>
                <a:ea typeface="IBM Plex Sans"/>
                <a:cs typeface="IBM Plex Sans"/>
                <a:sym typeface="IBM Plex Sans"/>
              </a:rPr>
              <a:t>Let’s make it easy.</a:t>
            </a:r>
            <a:endParaRPr b="1" sz="3200">
              <a:solidFill>
                <a:srgbClr val="08C0F9"/>
              </a:solidFill>
              <a:latin typeface="IBM Plex Sans"/>
              <a:ea typeface="IBM Plex Sans"/>
              <a:cs typeface="IBM Plex Sans"/>
              <a:sym typeface="IBM Plex Sans"/>
            </a:endParaRPr>
          </a:p>
        </p:txBody>
      </p:sp>
      <p:sp>
        <p:nvSpPr>
          <p:cNvPr id="341" name="Google Shape;341;p38"/>
          <p:cNvSpPr txBox="1"/>
          <p:nvPr>
            <p:ph type="title"/>
          </p:nvPr>
        </p:nvSpPr>
        <p:spPr>
          <a:xfrm>
            <a:off x="5716667" y="4583533"/>
            <a:ext cx="12951900" cy="4572000"/>
          </a:xfrm>
          <a:prstGeom prst="rect">
            <a:avLst/>
          </a:prstGeom>
          <a:noFill/>
          <a:ln>
            <a:noFill/>
          </a:ln>
        </p:spPr>
        <p:txBody>
          <a:bodyPr anchorCtr="0" anchor="ctr" bIns="243775" lIns="243775" spcFirstLastPara="1" rIns="243775" wrap="square" tIns="243775">
            <a:noAutofit/>
          </a:bodyPr>
          <a:lstStyle>
            <a:lvl1pPr lvl="0" rtl="0" algn="ctr">
              <a:spcBef>
                <a:spcPts val="0"/>
              </a:spcBef>
              <a:spcAft>
                <a:spcPts val="0"/>
              </a:spcAft>
              <a:buClr>
                <a:schemeClr val="dk1"/>
              </a:buClr>
              <a:buSzPts val="12800"/>
              <a:buFont typeface="Times New Roman"/>
              <a:buNone/>
              <a:defRPr b="1" sz="12800">
                <a:solidFill>
                  <a:schemeClr val="dk1"/>
                </a:solidFill>
                <a:latin typeface="Times New Roman"/>
                <a:ea typeface="Times New Roman"/>
                <a:cs typeface="Times New Roman"/>
                <a:sym typeface="Times New Roman"/>
              </a:defRPr>
            </a:lvl1pPr>
            <a:lvl2pPr lvl="1" rtl="0" algn="ctr">
              <a:spcBef>
                <a:spcPts val="0"/>
              </a:spcBef>
              <a:spcAft>
                <a:spcPts val="0"/>
              </a:spcAft>
              <a:buClr>
                <a:schemeClr val="dk1"/>
              </a:buClr>
              <a:buSzPts val="3700"/>
              <a:buNone/>
              <a:defRPr sz="3700">
                <a:solidFill>
                  <a:schemeClr val="dk1"/>
                </a:solidFill>
                <a:latin typeface="IBM Plex Sans"/>
                <a:ea typeface="IBM Plex Sans"/>
                <a:cs typeface="IBM Plex Sans"/>
                <a:sym typeface="IBM Plex Sans"/>
              </a:defRPr>
            </a:lvl2pPr>
            <a:lvl3pPr lvl="2" rtl="0" algn="ctr">
              <a:spcBef>
                <a:spcPts val="0"/>
              </a:spcBef>
              <a:spcAft>
                <a:spcPts val="0"/>
              </a:spcAft>
              <a:buClr>
                <a:schemeClr val="dk1"/>
              </a:buClr>
              <a:buSzPts val="3700"/>
              <a:buNone/>
              <a:defRPr sz="3700">
                <a:solidFill>
                  <a:schemeClr val="dk1"/>
                </a:solidFill>
                <a:latin typeface="IBM Plex Sans"/>
                <a:ea typeface="IBM Plex Sans"/>
                <a:cs typeface="IBM Plex Sans"/>
                <a:sym typeface="IBM Plex Sans"/>
              </a:defRPr>
            </a:lvl3pPr>
            <a:lvl4pPr lvl="3" rtl="0" algn="ctr">
              <a:spcBef>
                <a:spcPts val="0"/>
              </a:spcBef>
              <a:spcAft>
                <a:spcPts val="0"/>
              </a:spcAft>
              <a:buClr>
                <a:schemeClr val="dk1"/>
              </a:buClr>
              <a:buSzPts val="3700"/>
              <a:buNone/>
              <a:defRPr sz="3700">
                <a:solidFill>
                  <a:schemeClr val="dk1"/>
                </a:solidFill>
                <a:latin typeface="IBM Plex Sans"/>
                <a:ea typeface="IBM Plex Sans"/>
                <a:cs typeface="IBM Plex Sans"/>
                <a:sym typeface="IBM Plex Sans"/>
              </a:defRPr>
            </a:lvl4pPr>
            <a:lvl5pPr lvl="4" rtl="0" algn="ctr">
              <a:spcBef>
                <a:spcPts val="0"/>
              </a:spcBef>
              <a:spcAft>
                <a:spcPts val="0"/>
              </a:spcAft>
              <a:buClr>
                <a:schemeClr val="dk1"/>
              </a:buClr>
              <a:buSzPts val="3700"/>
              <a:buNone/>
              <a:defRPr sz="3700">
                <a:solidFill>
                  <a:schemeClr val="dk1"/>
                </a:solidFill>
                <a:latin typeface="IBM Plex Sans"/>
                <a:ea typeface="IBM Plex Sans"/>
                <a:cs typeface="IBM Plex Sans"/>
                <a:sym typeface="IBM Plex Sans"/>
              </a:defRPr>
            </a:lvl5pPr>
            <a:lvl6pPr lvl="5" rtl="0" algn="ctr">
              <a:spcBef>
                <a:spcPts val="0"/>
              </a:spcBef>
              <a:spcAft>
                <a:spcPts val="0"/>
              </a:spcAft>
              <a:buClr>
                <a:schemeClr val="dk1"/>
              </a:buClr>
              <a:buSzPts val="3700"/>
              <a:buNone/>
              <a:defRPr sz="3700">
                <a:solidFill>
                  <a:schemeClr val="dk1"/>
                </a:solidFill>
                <a:latin typeface="IBM Plex Sans"/>
                <a:ea typeface="IBM Plex Sans"/>
                <a:cs typeface="IBM Plex Sans"/>
                <a:sym typeface="IBM Plex Sans"/>
              </a:defRPr>
            </a:lvl6pPr>
            <a:lvl7pPr lvl="6" rtl="0" algn="ctr">
              <a:spcBef>
                <a:spcPts val="0"/>
              </a:spcBef>
              <a:spcAft>
                <a:spcPts val="0"/>
              </a:spcAft>
              <a:buClr>
                <a:schemeClr val="dk1"/>
              </a:buClr>
              <a:buSzPts val="3700"/>
              <a:buNone/>
              <a:defRPr sz="3700">
                <a:solidFill>
                  <a:schemeClr val="dk1"/>
                </a:solidFill>
                <a:latin typeface="IBM Plex Sans"/>
                <a:ea typeface="IBM Plex Sans"/>
                <a:cs typeface="IBM Plex Sans"/>
                <a:sym typeface="IBM Plex Sans"/>
              </a:defRPr>
            </a:lvl7pPr>
            <a:lvl8pPr lvl="7" rtl="0" algn="ctr">
              <a:spcBef>
                <a:spcPts val="0"/>
              </a:spcBef>
              <a:spcAft>
                <a:spcPts val="0"/>
              </a:spcAft>
              <a:buClr>
                <a:schemeClr val="dk1"/>
              </a:buClr>
              <a:buSzPts val="3700"/>
              <a:buNone/>
              <a:defRPr sz="3700">
                <a:solidFill>
                  <a:schemeClr val="dk1"/>
                </a:solidFill>
                <a:latin typeface="IBM Plex Sans"/>
                <a:ea typeface="IBM Plex Sans"/>
                <a:cs typeface="IBM Plex Sans"/>
                <a:sym typeface="IBM Plex Sans"/>
              </a:defRPr>
            </a:lvl8pPr>
            <a:lvl9pPr lvl="8" rtl="0" algn="ctr">
              <a:spcBef>
                <a:spcPts val="0"/>
              </a:spcBef>
              <a:spcAft>
                <a:spcPts val="0"/>
              </a:spcAft>
              <a:buClr>
                <a:schemeClr val="dk1"/>
              </a:buClr>
              <a:buSzPts val="3700"/>
              <a:buNone/>
              <a:defRPr sz="3700">
                <a:solidFill>
                  <a:schemeClr val="dk1"/>
                </a:solidFill>
                <a:latin typeface="IBM Plex Sans"/>
                <a:ea typeface="IBM Plex Sans"/>
                <a:cs typeface="IBM Plex Sans"/>
                <a:sym typeface="IBM Plex Sans"/>
              </a:defRPr>
            </a:lvl9pPr>
          </a:lstStyle>
          <a:p/>
        </p:txBody>
      </p:sp>
      <p:pic>
        <p:nvPicPr>
          <p:cNvPr id="342" name="Google Shape;342;p38"/>
          <p:cNvPicPr preferRelativeResize="0"/>
          <p:nvPr/>
        </p:nvPicPr>
        <p:blipFill>
          <a:blip r:embed="rId2">
            <a:alphaModFix/>
          </a:blip>
          <a:stretch>
            <a:fillRect/>
          </a:stretch>
        </p:blipFill>
        <p:spPr>
          <a:xfrm>
            <a:off x="-17850" y="-23125"/>
            <a:ext cx="24466227" cy="1376225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paration Slide 4">
  <p:cSld name="CUSTOM_7_1_1_1">
    <p:bg>
      <p:bgPr>
        <a:solidFill>
          <a:schemeClr val="accent6"/>
        </a:solidFill>
      </p:bgPr>
    </p:bg>
    <p:spTree>
      <p:nvGrpSpPr>
        <p:cNvPr id="343" name="Shape 343"/>
        <p:cNvGrpSpPr/>
        <p:nvPr/>
      </p:nvGrpSpPr>
      <p:grpSpPr>
        <a:xfrm>
          <a:off x="0" y="0"/>
          <a:ext cx="0" cy="0"/>
          <a:chOff x="0" y="0"/>
          <a:chExt cx="0" cy="0"/>
        </a:xfrm>
      </p:grpSpPr>
      <p:sp>
        <p:nvSpPr>
          <p:cNvPr id="344" name="Google Shape;344;p39"/>
          <p:cNvSpPr/>
          <p:nvPr/>
        </p:nvSpPr>
        <p:spPr>
          <a:xfrm>
            <a:off x="667" y="0"/>
            <a:ext cx="24384000" cy="13716000"/>
          </a:xfrm>
          <a:prstGeom prst="rect">
            <a:avLst/>
          </a:prstGeom>
          <a:solidFill>
            <a:schemeClr val="accent6"/>
          </a:solidFill>
          <a:ln>
            <a:noFill/>
          </a:ln>
        </p:spPr>
        <p:txBody>
          <a:bodyPr anchorCtr="0" anchor="ctr" bIns="243775" lIns="243775" spcFirstLastPara="1" rIns="243775" wrap="square" tIns="243775">
            <a:noAutofit/>
          </a:bodyPr>
          <a:lstStyle/>
          <a:p>
            <a:pPr indent="0" lvl="0" marL="0" rtl="0" algn="l">
              <a:spcBef>
                <a:spcPts val="0"/>
              </a:spcBef>
              <a:spcAft>
                <a:spcPts val="0"/>
              </a:spcAft>
              <a:buNone/>
            </a:pPr>
            <a:r>
              <a:t/>
            </a:r>
            <a:endParaRPr/>
          </a:p>
        </p:txBody>
      </p:sp>
      <p:sp>
        <p:nvSpPr>
          <p:cNvPr id="345" name="Google Shape;345;p39"/>
          <p:cNvSpPr txBox="1"/>
          <p:nvPr/>
        </p:nvSpPr>
        <p:spPr>
          <a:xfrm>
            <a:off x="8192667" y="11976533"/>
            <a:ext cx="8000100" cy="984900"/>
          </a:xfrm>
          <a:prstGeom prst="rect">
            <a:avLst/>
          </a:prstGeom>
          <a:noFill/>
          <a:ln>
            <a:noFill/>
          </a:ln>
        </p:spPr>
        <p:txBody>
          <a:bodyPr anchorCtr="0" anchor="t" bIns="243775" lIns="243775" spcFirstLastPara="1" rIns="243775" wrap="square" tIns="243775">
            <a:spAutoFit/>
          </a:bodyPr>
          <a:lstStyle/>
          <a:p>
            <a:pPr indent="0" lvl="0" marL="0" rtl="0" algn="ctr">
              <a:lnSpc>
                <a:spcPct val="110000"/>
              </a:lnSpc>
              <a:spcBef>
                <a:spcPts val="0"/>
              </a:spcBef>
              <a:spcAft>
                <a:spcPts val="0"/>
              </a:spcAft>
              <a:buNone/>
            </a:pPr>
            <a:r>
              <a:rPr b="1" lang="en-GB" sz="3200">
                <a:solidFill>
                  <a:schemeClr val="accent4"/>
                </a:solidFill>
                <a:latin typeface="IBM Plex Sans"/>
                <a:ea typeface="IBM Plex Sans"/>
                <a:cs typeface="IBM Plex Sans"/>
                <a:sym typeface="IBM Plex Sans"/>
              </a:rPr>
              <a:t>Let’s make it easy.</a:t>
            </a:r>
            <a:endParaRPr b="1" sz="3200">
              <a:solidFill>
                <a:schemeClr val="accent4"/>
              </a:solidFill>
              <a:latin typeface="IBM Plex Sans"/>
              <a:ea typeface="IBM Plex Sans"/>
              <a:cs typeface="IBM Plex Sans"/>
              <a:sym typeface="IBM Plex Sans"/>
            </a:endParaRPr>
          </a:p>
        </p:txBody>
      </p:sp>
      <p:sp>
        <p:nvSpPr>
          <p:cNvPr id="346" name="Google Shape;346;p39"/>
          <p:cNvSpPr txBox="1"/>
          <p:nvPr>
            <p:ph type="title"/>
          </p:nvPr>
        </p:nvSpPr>
        <p:spPr>
          <a:xfrm>
            <a:off x="5716667" y="4583533"/>
            <a:ext cx="12951900" cy="4572000"/>
          </a:xfrm>
          <a:prstGeom prst="rect">
            <a:avLst/>
          </a:prstGeom>
          <a:noFill/>
          <a:ln>
            <a:noFill/>
          </a:ln>
        </p:spPr>
        <p:txBody>
          <a:bodyPr anchorCtr="0" anchor="ctr" bIns="243775" lIns="243775" spcFirstLastPara="1" rIns="243775" wrap="square" tIns="243775">
            <a:noAutofit/>
          </a:bodyPr>
          <a:lstStyle>
            <a:lvl1pPr lvl="0" rtl="0" algn="ctr">
              <a:spcBef>
                <a:spcPts val="0"/>
              </a:spcBef>
              <a:spcAft>
                <a:spcPts val="0"/>
              </a:spcAft>
              <a:buClr>
                <a:schemeClr val="dk1"/>
              </a:buClr>
              <a:buSzPts val="12800"/>
              <a:buFont typeface="Times New Roman"/>
              <a:buNone/>
              <a:defRPr b="1" sz="12800">
                <a:solidFill>
                  <a:schemeClr val="dk1"/>
                </a:solidFill>
                <a:latin typeface="Times New Roman"/>
                <a:ea typeface="Times New Roman"/>
                <a:cs typeface="Times New Roman"/>
                <a:sym typeface="Times New Roman"/>
              </a:defRPr>
            </a:lvl1pPr>
            <a:lvl2pPr lvl="1" rtl="0" algn="ctr">
              <a:spcBef>
                <a:spcPts val="0"/>
              </a:spcBef>
              <a:spcAft>
                <a:spcPts val="0"/>
              </a:spcAft>
              <a:buClr>
                <a:schemeClr val="dk1"/>
              </a:buClr>
              <a:buSzPts val="3700"/>
              <a:buNone/>
              <a:defRPr sz="3700">
                <a:solidFill>
                  <a:schemeClr val="dk1"/>
                </a:solidFill>
                <a:latin typeface="IBM Plex Sans"/>
                <a:ea typeface="IBM Plex Sans"/>
                <a:cs typeface="IBM Plex Sans"/>
                <a:sym typeface="IBM Plex Sans"/>
              </a:defRPr>
            </a:lvl2pPr>
            <a:lvl3pPr lvl="2" rtl="0" algn="ctr">
              <a:spcBef>
                <a:spcPts val="0"/>
              </a:spcBef>
              <a:spcAft>
                <a:spcPts val="0"/>
              </a:spcAft>
              <a:buClr>
                <a:schemeClr val="dk1"/>
              </a:buClr>
              <a:buSzPts val="3700"/>
              <a:buNone/>
              <a:defRPr sz="3700">
                <a:solidFill>
                  <a:schemeClr val="dk1"/>
                </a:solidFill>
                <a:latin typeface="IBM Plex Sans"/>
                <a:ea typeface="IBM Plex Sans"/>
                <a:cs typeface="IBM Plex Sans"/>
                <a:sym typeface="IBM Plex Sans"/>
              </a:defRPr>
            </a:lvl3pPr>
            <a:lvl4pPr lvl="3" rtl="0" algn="ctr">
              <a:spcBef>
                <a:spcPts val="0"/>
              </a:spcBef>
              <a:spcAft>
                <a:spcPts val="0"/>
              </a:spcAft>
              <a:buClr>
                <a:schemeClr val="dk1"/>
              </a:buClr>
              <a:buSzPts val="3700"/>
              <a:buNone/>
              <a:defRPr sz="3700">
                <a:solidFill>
                  <a:schemeClr val="dk1"/>
                </a:solidFill>
                <a:latin typeface="IBM Plex Sans"/>
                <a:ea typeface="IBM Plex Sans"/>
                <a:cs typeface="IBM Plex Sans"/>
                <a:sym typeface="IBM Plex Sans"/>
              </a:defRPr>
            </a:lvl4pPr>
            <a:lvl5pPr lvl="4" rtl="0" algn="ctr">
              <a:spcBef>
                <a:spcPts val="0"/>
              </a:spcBef>
              <a:spcAft>
                <a:spcPts val="0"/>
              </a:spcAft>
              <a:buClr>
                <a:schemeClr val="dk1"/>
              </a:buClr>
              <a:buSzPts val="3700"/>
              <a:buNone/>
              <a:defRPr sz="3700">
                <a:solidFill>
                  <a:schemeClr val="dk1"/>
                </a:solidFill>
                <a:latin typeface="IBM Plex Sans"/>
                <a:ea typeface="IBM Plex Sans"/>
                <a:cs typeface="IBM Plex Sans"/>
                <a:sym typeface="IBM Plex Sans"/>
              </a:defRPr>
            </a:lvl5pPr>
            <a:lvl6pPr lvl="5" rtl="0" algn="ctr">
              <a:spcBef>
                <a:spcPts val="0"/>
              </a:spcBef>
              <a:spcAft>
                <a:spcPts val="0"/>
              </a:spcAft>
              <a:buClr>
                <a:schemeClr val="dk1"/>
              </a:buClr>
              <a:buSzPts val="3700"/>
              <a:buNone/>
              <a:defRPr sz="3700">
                <a:solidFill>
                  <a:schemeClr val="dk1"/>
                </a:solidFill>
                <a:latin typeface="IBM Plex Sans"/>
                <a:ea typeface="IBM Plex Sans"/>
                <a:cs typeface="IBM Plex Sans"/>
                <a:sym typeface="IBM Plex Sans"/>
              </a:defRPr>
            </a:lvl6pPr>
            <a:lvl7pPr lvl="6" rtl="0" algn="ctr">
              <a:spcBef>
                <a:spcPts val="0"/>
              </a:spcBef>
              <a:spcAft>
                <a:spcPts val="0"/>
              </a:spcAft>
              <a:buClr>
                <a:schemeClr val="dk1"/>
              </a:buClr>
              <a:buSzPts val="3700"/>
              <a:buNone/>
              <a:defRPr sz="3700">
                <a:solidFill>
                  <a:schemeClr val="dk1"/>
                </a:solidFill>
                <a:latin typeface="IBM Plex Sans"/>
                <a:ea typeface="IBM Plex Sans"/>
                <a:cs typeface="IBM Plex Sans"/>
                <a:sym typeface="IBM Plex Sans"/>
              </a:defRPr>
            </a:lvl7pPr>
            <a:lvl8pPr lvl="7" rtl="0" algn="ctr">
              <a:spcBef>
                <a:spcPts val="0"/>
              </a:spcBef>
              <a:spcAft>
                <a:spcPts val="0"/>
              </a:spcAft>
              <a:buClr>
                <a:schemeClr val="dk1"/>
              </a:buClr>
              <a:buSzPts val="3700"/>
              <a:buNone/>
              <a:defRPr sz="3700">
                <a:solidFill>
                  <a:schemeClr val="dk1"/>
                </a:solidFill>
                <a:latin typeface="IBM Plex Sans"/>
                <a:ea typeface="IBM Plex Sans"/>
                <a:cs typeface="IBM Plex Sans"/>
                <a:sym typeface="IBM Plex Sans"/>
              </a:defRPr>
            </a:lvl8pPr>
            <a:lvl9pPr lvl="8" rtl="0" algn="ctr">
              <a:spcBef>
                <a:spcPts val="0"/>
              </a:spcBef>
              <a:spcAft>
                <a:spcPts val="0"/>
              </a:spcAft>
              <a:buClr>
                <a:schemeClr val="dk1"/>
              </a:buClr>
              <a:buSzPts val="3700"/>
              <a:buNone/>
              <a:defRPr sz="3700">
                <a:solidFill>
                  <a:schemeClr val="dk1"/>
                </a:solidFill>
                <a:latin typeface="IBM Plex Sans"/>
                <a:ea typeface="IBM Plex Sans"/>
                <a:cs typeface="IBM Plex Sans"/>
                <a:sym typeface="IBM Plex Sans"/>
              </a:defRPr>
            </a:lvl9pPr>
          </a:lstStyle>
          <a:p/>
        </p:txBody>
      </p:sp>
      <p:pic>
        <p:nvPicPr>
          <p:cNvPr id="347" name="Google Shape;347;p39"/>
          <p:cNvPicPr preferRelativeResize="0"/>
          <p:nvPr/>
        </p:nvPicPr>
        <p:blipFill rotWithShape="1">
          <a:blip r:embed="rId2">
            <a:alphaModFix/>
          </a:blip>
          <a:srcRect b="0" l="602" r="592" t="0"/>
          <a:stretch/>
        </p:blipFill>
        <p:spPr>
          <a:xfrm>
            <a:off x="0" y="-83250"/>
            <a:ext cx="24384000" cy="13882499"/>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CUSTOM_8">
    <p:spTree>
      <p:nvGrpSpPr>
        <p:cNvPr id="348" name="Shape 348"/>
        <p:cNvGrpSpPr/>
        <p:nvPr/>
      </p:nvGrpSpPr>
      <p:grpSpPr>
        <a:xfrm>
          <a:off x="0" y="0"/>
          <a:ext cx="0" cy="0"/>
          <a:chOff x="0" y="0"/>
          <a:chExt cx="0" cy="0"/>
        </a:xfrm>
      </p:grpSpPr>
      <p:pic>
        <p:nvPicPr>
          <p:cNvPr id="349" name="Google Shape;349;p40"/>
          <p:cNvPicPr preferRelativeResize="0"/>
          <p:nvPr/>
        </p:nvPicPr>
        <p:blipFill>
          <a:blip r:embed="rId2">
            <a:alphaModFix/>
          </a:blip>
          <a:stretch>
            <a:fillRect/>
          </a:stretch>
        </p:blipFill>
        <p:spPr>
          <a:xfrm>
            <a:off x="-153350" y="-85575"/>
            <a:ext cx="24690698" cy="13887150"/>
          </a:xfrm>
          <a:prstGeom prst="rect">
            <a:avLst/>
          </a:prstGeom>
          <a:noFill/>
          <a:ln>
            <a:noFill/>
          </a:ln>
        </p:spPr>
      </p:pic>
      <p:sp>
        <p:nvSpPr>
          <p:cNvPr id="350" name="Google Shape;350;p40"/>
          <p:cNvSpPr/>
          <p:nvPr/>
        </p:nvSpPr>
        <p:spPr>
          <a:xfrm>
            <a:off x="10471425" y="11766475"/>
            <a:ext cx="3330300" cy="555000"/>
          </a:xfrm>
          <a:prstGeom prst="rect">
            <a:avLst/>
          </a:prstGeom>
          <a:solidFill>
            <a:srgbClr val="751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40"/>
          <p:cNvSpPr txBox="1"/>
          <p:nvPr/>
        </p:nvSpPr>
        <p:spPr>
          <a:xfrm>
            <a:off x="8192667" y="11976533"/>
            <a:ext cx="8000100" cy="984900"/>
          </a:xfrm>
          <a:prstGeom prst="rect">
            <a:avLst/>
          </a:prstGeom>
          <a:noFill/>
          <a:ln>
            <a:noFill/>
          </a:ln>
        </p:spPr>
        <p:txBody>
          <a:bodyPr anchorCtr="0" anchor="t" bIns="243775" lIns="243775" spcFirstLastPara="1" rIns="243775" wrap="square" tIns="243775">
            <a:spAutoFit/>
          </a:bodyPr>
          <a:lstStyle/>
          <a:p>
            <a:pPr indent="0" lvl="0" marL="0" rtl="0" algn="ctr">
              <a:lnSpc>
                <a:spcPct val="110000"/>
              </a:lnSpc>
              <a:spcBef>
                <a:spcPts val="0"/>
              </a:spcBef>
              <a:spcAft>
                <a:spcPts val="0"/>
              </a:spcAft>
              <a:buNone/>
            </a:pPr>
            <a:r>
              <a:rPr b="1" lang="en-GB" sz="3200">
                <a:solidFill>
                  <a:srgbClr val="FFFFFF"/>
                </a:solidFill>
                <a:latin typeface="IBM Plex Sans"/>
                <a:ea typeface="IBM Plex Sans"/>
                <a:cs typeface="IBM Plex Sans"/>
                <a:sym typeface="IBM Plex Sans"/>
              </a:rPr>
              <a:t>Let’s make it easy.</a:t>
            </a:r>
            <a:endParaRPr b="1" sz="3200">
              <a:solidFill>
                <a:srgbClr val="FFFFFF"/>
              </a:solidFill>
              <a:latin typeface="IBM Plex Sans"/>
              <a:ea typeface="IBM Plex Sans"/>
              <a:cs typeface="IBM Plex Sans"/>
              <a:sym typeface="IBM Plex Sans"/>
            </a:endParaRPr>
          </a:p>
        </p:txBody>
      </p:sp>
      <p:sp>
        <p:nvSpPr>
          <p:cNvPr id="352" name="Google Shape;352;p40"/>
          <p:cNvSpPr/>
          <p:nvPr/>
        </p:nvSpPr>
        <p:spPr>
          <a:xfrm>
            <a:off x="10156925" y="5883250"/>
            <a:ext cx="4070100" cy="1739100"/>
          </a:xfrm>
          <a:prstGeom prst="rect">
            <a:avLst/>
          </a:prstGeom>
          <a:solidFill>
            <a:srgbClr val="751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53" name="Google Shape;353;p40"/>
          <p:cNvPicPr preferRelativeResize="0"/>
          <p:nvPr/>
        </p:nvPicPr>
        <p:blipFill rotWithShape="1">
          <a:blip r:embed="rId3">
            <a:alphaModFix/>
          </a:blip>
          <a:srcRect b="806" l="0" r="0" t="806"/>
          <a:stretch/>
        </p:blipFill>
        <p:spPr>
          <a:xfrm>
            <a:off x="10434423" y="6243421"/>
            <a:ext cx="3542124" cy="8423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line 1">
  <p:cSld name="CUSTOM_3_1">
    <p:spTree>
      <p:nvGrpSpPr>
        <p:cNvPr id="54" name="Shape 54"/>
        <p:cNvGrpSpPr/>
        <p:nvPr/>
      </p:nvGrpSpPr>
      <p:grpSpPr>
        <a:xfrm>
          <a:off x="0" y="0"/>
          <a:ext cx="0" cy="0"/>
          <a:chOff x="0" y="0"/>
          <a:chExt cx="0" cy="0"/>
        </a:xfrm>
      </p:grpSpPr>
      <p:sp>
        <p:nvSpPr>
          <p:cNvPr id="55" name="Google Shape;55;p5"/>
          <p:cNvSpPr txBox="1"/>
          <p:nvPr>
            <p:ph type="title"/>
          </p:nvPr>
        </p:nvSpPr>
        <p:spPr>
          <a:xfrm>
            <a:off x="1290988" y="1086475"/>
            <a:ext cx="19787100" cy="1527300"/>
          </a:xfrm>
          <a:prstGeom prst="rect">
            <a:avLst/>
          </a:prstGeom>
          <a:noFill/>
          <a:ln>
            <a:noFill/>
          </a:ln>
        </p:spPr>
        <p:txBody>
          <a:bodyPr anchorCtr="0" anchor="ctr" bIns="0" lIns="0" spcFirstLastPara="1" rIns="0" wrap="square" tIns="0">
            <a:spAutoFit/>
          </a:bodyPr>
          <a:lstStyle>
            <a:lvl1pPr lvl="0" rtl="0">
              <a:spcBef>
                <a:spcPts val="0"/>
              </a:spcBef>
              <a:spcAft>
                <a:spcPts val="0"/>
              </a:spcAft>
              <a:buClr>
                <a:schemeClr val="dk2"/>
              </a:buClr>
              <a:buSzPts val="6000"/>
              <a:buFont typeface="Times New Roman"/>
              <a:buNone/>
              <a:defRPr b="1" sz="6000">
                <a:solidFill>
                  <a:schemeClr val="dk2"/>
                </a:solidFill>
                <a:latin typeface="Times New Roman"/>
                <a:ea typeface="Times New Roman"/>
                <a:cs typeface="Times New Roman"/>
                <a:sym typeface="Times New Roman"/>
              </a:defRPr>
            </a:lvl1pPr>
            <a:lvl2pPr lvl="1" rtl="0">
              <a:spcBef>
                <a:spcPts val="0"/>
              </a:spcBef>
              <a:spcAft>
                <a:spcPts val="0"/>
              </a:spcAft>
              <a:buSzPts val="3700"/>
              <a:buNone/>
              <a:defRPr sz="3700">
                <a:latin typeface="IBM Plex Sans"/>
                <a:ea typeface="IBM Plex Sans"/>
                <a:cs typeface="IBM Plex Sans"/>
                <a:sym typeface="IBM Plex Sans"/>
              </a:defRPr>
            </a:lvl2pPr>
            <a:lvl3pPr lvl="2" rtl="0">
              <a:spcBef>
                <a:spcPts val="0"/>
              </a:spcBef>
              <a:spcAft>
                <a:spcPts val="0"/>
              </a:spcAft>
              <a:buSzPts val="3700"/>
              <a:buNone/>
              <a:defRPr sz="3700">
                <a:latin typeface="IBM Plex Sans"/>
                <a:ea typeface="IBM Plex Sans"/>
                <a:cs typeface="IBM Plex Sans"/>
                <a:sym typeface="IBM Plex Sans"/>
              </a:defRPr>
            </a:lvl3pPr>
            <a:lvl4pPr lvl="3" rtl="0">
              <a:spcBef>
                <a:spcPts val="0"/>
              </a:spcBef>
              <a:spcAft>
                <a:spcPts val="0"/>
              </a:spcAft>
              <a:buSzPts val="3700"/>
              <a:buNone/>
              <a:defRPr sz="3700">
                <a:latin typeface="IBM Plex Sans"/>
                <a:ea typeface="IBM Plex Sans"/>
                <a:cs typeface="IBM Plex Sans"/>
                <a:sym typeface="IBM Plex Sans"/>
              </a:defRPr>
            </a:lvl4pPr>
            <a:lvl5pPr lvl="4" rtl="0">
              <a:spcBef>
                <a:spcPts val="0"/>
              </a:spcBef>
              <a:spcAft>
                <a:spcPts val="0"/>
              </a:spcAft>
              <a:buSzPts val="3700"/>
              <a:buNone/>
              <a:defRPr sz="3700">
                <a:latin typeface="IBM Plex Sans"/>
                <a:ea typeface="IBM Plex Sans"/>
                <a:cs typeface="IBM Plex Sans"/>
                <a:sym typeface="IBM Plex Sans"/>
              </a:defRPr>
            </a:lvl5pPr>
            <a:lvl6pPr lvl="5" rtl="0">
              <a:spcBef>
                <a:spcPts val="0"/>
              </a:spcBef>
              <a:spcAft>
                <a:spcPts val="0"/>
              </a:spcAft>
              <a:buSzPts val="3700"/>
              <a:buNone/>
              <a:defRPr sz="3700">
                <a:latin typeface="IBM Plex Sans"/>
                <a:ea typeface="IBM Plex Sans"/>
                <a:cs typeface="IBM Plex Sans"/>
                <a:sym typeface="IBM Plex Sans"/>
              </a:defRPr>
            </a:lvl6pPr>
            <a:lvl7pPr lvl="6" rtl="0">
              <a:spcBef>
                <a:spcPts val="0"/>
              </a:spcBef>
              <a:spcAft>
                <a:spcPts val="0"/>
              </a:spcAft>
              <a:buSzPts val="3700"/>
              <a:buNone/>
              <a:defRPr sz="3700">
                <a:latin typeface="IBM Plex Sans"/>
                <a:ea typeface="IBM Plex Sans"/>
                <a:cs typeface="IBM Plex Sans"/>
                <a:sym typeface="IBM Plex Sans"/>
              </a:defRPr>
            </a:lvl7pPr>
            <a:lvl8pPr lvl="7" rtl="0">
              <a:spcBef>
                <a:spcPts val="0"/>
              </a:spcBef>
              <a:spcAft>
                <a:spcPts val="0"/>
              </a:spcAft>
              <a:buSzPts val="3700"/>
              <a:buNone/>
              <a:defRPr sz="3700">
                <a:latin typeface="IBM Plex Sans"/>
                <a:ea typeface="IBM Plex Sans"/>
                <a:cs typeface="IBM Plex Sans"/>
                <a:sym typeface="IBM Plex Sans"/>
              </a:defRPr>
            </a:lvl8pPr>
            <a:lvl9pPr lvl="8" rtl="0">
              <a:spcBef>
                <a:spcPts val="0"/>
              </a:spcBef>
              <a:spcAft>
                <a:spcPts val="0"/>
              </a:spcAft>
              <a:buSzPts val="3700"/>
              <a:buNone/>
              <a:defRPr sz="3700">
                <a:latin typeface="IBM Plex Sans"/>
                <a:ea typeface="IBM Plex Sans"/>
                <a:cs typeface="IBM Plex Sans"/>
                <a:sym typeface="IBM Plex Sans"/>
              </a:defRPr>
            </a:lvl9pPr>
          </a:lstStyle>
          <a:p/>
        </p:txBody>
      </p:sp>
      <p:sp>
        <p:nvSpPr>
          <p:cNvPr id="56" name="Google Shape;56;p5"/>
          <p:cNvSpPr txBox="1"/>
          <p:nvPr>
            <p:ph idx="1" type="body"/>
          </p:nvPr>
        </p:nvSpPr>
        <p:spPr>
          <a:xfrm>
            <a:off x="1246125" y="3587528"/>
            <a:ext cx="19787100" cy="4145700"/>
          </a:xfrm>
          <a:prstGeom prst="rect">
            <a:avLst/>
          </a:prstGeom>
        </p:spPr>
        <p:txBody>
          <a:bodyPr anchorCtr="0" anchor="t" bIns="243775" lIns="0" spcFirstLastPara="1" rIns="243775" wrap="square" tIns="243775">
            <a:spAutoFit/>
          </a:bodyPr>
          <a:lstStyle>
            <a:lvl1pPr indent="-406400" lvl="0" marL="457200" rtl="0">
              <a:spcBef>
                <a:spcPts val="0"/>
              </a:spcBef>
              <a:spcAft>
                <a:spcPts val="0"/>
              </a:spcAft>
              <a:buSzPts val="2800"/>
              <a:buChar char="●"/>
              <a:defRPr sz="2800"/>
            </a:lvl1pPr>
            <a:lvl2pPr indent="-406400" lvl="1" marL="914400" rtl="0">
              <a:spcBef>
                <a:spcPts val="0"/>
              </a:spcBef>
              <a:spcAft>
                <a:spcPts val="0"/>
              </a:spcAft>
              <a:buSzPts val="2800"/>
              <a:buChar char="○"/>
              <a:defRPr sz="2800"/>
            </a:lvl2pPr>
            <a:lvl3pPr indent="-406400" lvl="2" marL="1371600" rtl="0">
              <a:spcBef>
                <a:spcPts val="0"/>
              </a:spcBef>
              <a:spcAft>
                <a:spcPts val="0"/>
              </a:spcAft>
              <a:buSzPts val="2800"/>
              <a:buChar char="■"/>
              <a:defRPr sz="2800"/>
            </a:lvl3pPr>
            <a:lvl4pPr indent="-406400" lvl="3" marL="1828800" rtl="0">
              <a:spcBef>
                <a:spcPts val="0"/>
              </a:spcBef>
              <a:spcAft>
                <a:spcPts val="0"/>
              </a:spcAft>
              <a:buSzPts val="2800"/>
              <a:buChar char="●"/>
              <a:defRPr sz="2800"/>
            </a:lvl4pPr>
            <a:lvl5pPr indent="-406400" lvl="4" marL="2286000" rtl="0">
              <a:spcBef>
                <a:spcPts val="0"/>
              </a:spcBef>
              <a:spcAft>
                <a:spcPts val="0"/>
              </a:spcAft>
              <a:buSzPts val="2800"/>
              <a:buChar char="○"/>
              <a:defRPr sz="2800"/>
            </a:lvl5pPr>
            <a:lvl6pPr indent="-406400" lvl="5" marL="2743200" rtl="0">
              <a:spcBef>
                <a:spcPts val="0"/>
              </a:spcBef>
              <a:spcAft>
                <a:spcPts val="0"/>
              </a:spcAft>
              <a:buSzPts val="2800"/>
              <a:buChar char="■"/>
              <a:defRPr sz="2800"/>
            </a:lvl6pPr>
            <a:lvl7pPr indent="-406400" lvl="6" marL="3200400" rtl="0">
              <a:spcBef>
                <a:spcPts val="0"/>
              </a:spcBef>
              <a:spcAft>
                <a:spcPts val="0"/>
              </a:spcAft>
              <a:buSzPts val="2800"/>
              <a:buChar char="●"/>
              <a:defRPr sz="2800"/>
            </a:lvl7pPr>
            <a:lvl8pPr indent="-406400" lvl="7" marL="3657600" rtl="0">
              <a:spcBef>
                <a:spcPts val="0"/>
              </a:spcBef>
              <a:spcAft>
                <a:spcPts val="0"/>
              </a:spcAft>
              <a:buSzPts val="2800"/>
              <a:buChar char="○"/>
              <a:defRPr sz="2800"/>
            </a:lvl8pPr>
            <a:lvl9pPr indent="-406400" lvl="8" marL="4114800" rtl="0">
              <a:spcBef>
                <a:spcPts val="0"/>
              </a:spcBef>
              <a:spcAft>
                <a:spcPts val="0"/>
              </a:spcAft>
              <a:buSzPts val="2800"/>
              <a:buChar char="■"/>
              <a:defRPr sz="2800"/>
            </a:lvl9pPr>
          </a:lstStyle>
          <a:p/>
        </p:txBody>
      </p:sp>
      <p:sp>
        <p:nvSpPr>
          <p:cNvPr id="57" name="Google Shape;57;p5"/>
          <p:cNvSpPr txBox="1"/>
          <p:nvPr>
            <p:ph idx="2" type="subTitle"/>
          </p:nvPr>
        </p:nvSpPr>
        <p:spPr>
          <a:xfrm>
            <a:off x="1290988" y="2542330"/>
            <a:ext cx="19787100" cy="944100"/>
          </a:xfrm>
          <a:prstGeom prst="rect">
            <a:avLst/>
          </a:prstGeom>
        </p:spPr>
        <p:txBody>
          <a:bodyPr anchorCtr="0" anchor="ctr" bIns="0" lIns="0" spcFirstLastPara="1" rIns="0" wrap="square" tIns="0">
            <a:spAutoFit/>
          </a:bodyPr>
          <a:lstStyle>
            <a:lvl1pPr lvl="0" rtl="0">
              <a:spcBef>
                <a:spcPts val="0"/>
              </a:spcBef>
              <a:spcAft>
                <a:spcPts val="0"/>
              </a:spcAft>
              <a:buSzPts val="2800"/>
              <a:buNone/>
              <a:defRPr b="1" sz="2800"/>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_13">
    <p:spTree>
      <p:nvGrpSpPr>
        <p:cNvPr id="354" name="Shape 354"/>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CUSTOM_13_1">
    <p:spTree>
      <p:nvGrpSpPr>
        <p:cNvPr id="355" name="Shape 355"/>
        <p:cNvGrpSpPr/>
        <p:nvPr/>
      </p:nvGrpSpPr>
      <p:grpSpPr>
        <a:xfrm>
          <a:off x="0" y="0"/>
          <a:ext cx="0" cy="0"/>
          <a:chOff x="0" y="0"/>
          <a:chExt cx="0" cy="0"/>
        </a:xfrm>
      </p:grpSpPr>
      <p:sp>
        <p:nvSpPr>
          <p:cNvPr id="356" name="Google Shape;356;p42"/>
          <p:cNvSpPr txBox="1"/>
          <p:nvPr/>
        </p:nvSpPr>
        <p:spPr>
          <a:xfrm>
            <a:off x="975375" y="3591675"/>
            <a:ext cx="13413900" cy="12462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GB" sz="3000">
                <a:solidFill>
                  <a:srgbClr val="FF0000"/>
                </a:solidFill>
                <a:latin typeface="IBM Plex Sans Medium"/>
                <a:ea typeface="IBM Plex Sans Medium"/>
                <a:cs typeface="IBM Plex Sans Medium"/>
                <a:sym typeface="IBM Plex Sans Medium"/>
              </a:rPr>
              <a:t>I’m just here to help you navigate through the sections and slides available! Please don’t use me as a slide in your presentation - I am not on brand! </a:t>
            </a:r>
            <a:endParaRPr sz="3000">
              <a:solidFill>
                <a:srgbClr val="FF0000"/>
              </a:solidFill>
              <a:latin typeface="IBM Plex Sans Medium"/>
              <a:ea typeface="IBM Plex Sans Medium"/>
              <a:cs typeface="IBM Plex Sans Medium"/>
              <a:sym typeface="IBM Plex Sans Medium"/>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p:cSld name="CUSTOM_13_1_1">
    <p:spTree>
      <p:nvGrpSpPr>
        <p:cNvPr id="357" name="Shape 357"/>
        <p:cNvGrpSpPr/>
        <p:nvPr/>
      </p:nvGrpSpPr>
      <p:grpSpPr>
        <a:xfrm>
          <a:off x="0" y="0"/>
          <a:ext cx="0" cy="0"/>
          <a:chOff x="0" y="0"/>
          <a:chExt cx="0" cy="0"/>
        </a:xfrm>
      </p:grpSpPr>
      <p:sp>
        <p:nvSpPr>
          <p:cNvPr id="358" name="Google Shape;358;p43"/>
          <p:cNvSpPr txBox="1"/>
          <p:nvPr>
            <p:ph type="title"/>
          </p:nvPr>
        </p:nvSpPr>
        <p:spPr>
          <a:xfrm>
            <a:off x="1273517" y="1836267"/>
            <a:ext cx="12426300" cy="1527300"/>
          </a:xfrm>
          <a:prstGeom prst="rect">
            <a:avLst/>
          </a:prstGeom>
          <a:noFill/>
          <a:ln>
            <a:noFill/>
          </a:ln>
        </p:spPr>
        <p:txBody>
          <a:bodyPr anchorCtr="0" anchor="ctr" bIns="0" lIns="0" spcFirstLastPara="1" rIns="0" wrap="square" tIns="0">
            <a:spAutoFit/>
          </a:bodyPr>
          <a:lstStyle>
            <a:lvl1pPr lvl="0" rtl="0">
              <a:spcBef>
                <a:spcPts val="0"/>
              </a:spcBef>
              <a:spcAft>
                <a:spcPts val="0"/>
              </a:spcAft>
              <a:buClr>
                <a:schemeClr val="dk2"/>
              </a:buClr>
              <a:buSzPts val="10000"/>
              <a:buFont typeface="Times New Roman"/>
              <a:buNone/>
              <a:defRPr b="1" sz="10000">
                <a:solidFill>
                  <a:schemeClr val="dk2"/>
                </a:solidFill>
                <a:latin typeface="Times New Roman"/>
                <a:ea typeface="Times New Roman"/>
                <a:cs typeface="Times New Roman"/>
                <a:sym typeface="Times New Roman"/>
              </a:defRPr>
            </a:lvl1pPr>
            <a:lvl2pPr lvl="1" rtl="0">
              <a:spcBef>
                <a:spcPts val="0"/>
              </a:spcBef>
              <a:spcAft>
                <a:spcPts val="0"/>
              </a:spcAft>
              <a:buSzPts val="3700"/>
              <a:buNone/>
              <a:defRPr sz="3700">
                <a:latin typeface="IBM Plex Sans"/>
                <a:ea typeface="IBM Plex Sans"/>
                <a:cs typeface="IBM Plex Sans"/>
                <a:sym typeface="IBM Plex Sans"/>
              </a:defRPr>
            </a:lvl2pPr>
            <a:lvl3pPr lvl="2" rtl="0">
              <a:spcBef>
                <a:spcPts val="0"/>
              </a:spcBef>
              <a:spcAft>
                <a:spcPts val="0"/>
              </a:spcAft>
              <a:buSzPts val="3700"/>
              <a:buNone/>
              <a:defRPr sz="3700">
                <a:latin typeface="IBM Plex Sans"/>
                <a:ea typeface="IBM Plex Sans"/>
                <a:cs typeface="IBM Plex Sans"/>
                <a:sym typeface="IBM Plex Sans"/>
              </a:defRPr>
            </a:lvl3pPr>
            <a:lvl4pPr lvl="3" rtl="0">
              <a:spcBef>
                <a:spcPts val="0"/>
              </a:spcBef>
              <a:spcAft>
                <a:spcPts val="0"/>
              </a:spcAft>
              <a:buSzPts val="3700"/>
              <a:buNone/>
              <a:defRPr sz="3700">
                <a:latin typeface="IBM Plex Sans"/>
                <a:ea typeface="IBM Plex Sans"/>
                <a:cs typeface="IBM Plex Sans"/>
                <a:sym typeface="IBM Plex Sans"/>
              </a:defRPr>
            </a:lvl4pPr>
            <a:lvl5pPr lvl="4" rtl="0">
              <a:spcBef>
                <a:spcPts val="0"/>
              </a:spcBef>
              <a:spcAft>
                <a:spcPts val="0"/>
              </a:spcAft>
              <a:buSzPts val="3700"/>
              <a:buNone/>
              <a:defRPr sz="3700">
                <a:latin typeface="IBM Plex Sans"/>
                <a:ea typeface="IBM Plex Sans"/>
                <a:cs typeface="IBM Plex Sans"/>
                <a:sym typeface="IBM Plex Sans"/>
              </a:defRPr>
            </a:lvl5pPr>
            <a:lvl6pPr lvl="5" rtl="0">
              <a:spcBef>
                <a:spcPts val="0"/>
              </a:spcBef>
              <a:spcAft>
                <a:spcPts val="0"/>
              </a:spcAft>
              <a:buSzPts val="3700"/>
              <a:buNone/>
              <a:defRPr sz="3700">
                <a:latin typeface="IBM Plex Sans"/>
                <a:ea typeface="IBM Plex Sans"/>
                <a:cs typeface="IBM Plex Sans"/>
                <a:sym typeface="IBM Plex Sans"/>
              </a:defRPr>
            </a:lvl6pPr>
            <a:lvl7pPr lvl="6" rtl="0">
              <a:spcBef>
                <a:spcPts val="0"/>
              </a:spcBef>
              <a:spcAft>
                <a:spcPts val="0"/>
              </a:spcAft>
              <a:buSzPts val="3700"/>
              <a:buNone/>
              <a:defRPr sz="3700">
                <a:latin typeface="IBM Plex Sans"/>
                <a:ea typeface="IBM Plex Sans"/>
                <a:cs typeface="IBM Plex Sans"/>
                <a:sym typeface="IBM Plex Sans"/>
              </a:defRPr>
            </a:lvl7pPr>
            <a:lvl8pPr lvl="7" rtl="0">
              <a:spcBef>
                <a:spcPts val="0"/>
              </a:spcBef>
              <a:spcAft>
                <a:spcPts val="0"/>
              </a:spcAft>
              <a:buSzPts val="3700"/>
              <a:buNone/>
              <a:defRPr sz="3700">
                <a:latin typeface="IBM Plex Sans"/>
                <a:ea typeface="IBM Plex Sans"/>
                <a:cs typeface="IBM Plex Sans"/>
                <a:sym typeface="IBM Plex Sans"/>
              </a:defRPr>
            </a:lvl8pPr>
            <a:lvl9pPr lvl="8" rtl="0">
              <a:spcBef>
                <a:spcPts val="0"/>
              </a:spcBef>
              <a:spcAft>
                <a:spcPts val="0"/>
              </a:spcAft>
              <a:buSzPts val="3700"/>
              <a:buNone/>
              <a:defRPr sz="3700">
                <a:latin typeface="IBM Plex Sans"/>
                <a:ea typeface="IBM Plex Sans"/>
                <a:cs typeface="IBM Plex Sans"/>
                <a:sym typeface="IBM Plex Sans"/>
              </a:defRPr>
            </a:lvl9pPr>
          </a:lstStyle>
          <a:p/>
        </p:txBody>
      </p:sp>
      <p:sp>
        <p:nvSpPr>
          <p:cNvPr id="359" name="Google Shape;359;p43"/>
          <p:cNvSpPr txBox="1"/>
          <p:nvPr>
            <p:ph idx="1" type="body"/>
          </p:nvPr>
        </p:nvSpPr>
        <p:spPr>
          <a:xfrm>
            <a:off x="1273525" y="8175475"/>
            <a:ext cx="5590200" cy="1239600"/>
          </a:xfrm>
          <a:prstGeom prst="rect">
            <a:avLst/>
          </a:prstGeom>
        </p:spPr>
        <p:txBody>
          <a:bodyPr anchorCtr="0" anchor="t" bIns="243775" lIns="0" spcFirstLastPara="1" rIns="243775" wrap="square" tIns="243775">
            <a:spAutoFit/>
          </a:bodyPr>
          <a:lstStyle>
            <a:lvl1pPr indent="-406400" lvl="0" marL="457200">
              <a:spcBef>
                <a:spcPts val="0"/>
              </a:spcBef>
              <a:spcAft>
                <a:spcPts val="0"/>
              </a:spcAft>
              <a:buSzPts val="2800"/>
              <a:buChar char="●"/>
              <a:defRPr sz="2800"/>
            </a:lvl1pPr>
            <a:lvl2pPr indent="-406400" lvl="1" marL="914400">
              <a:spcBef>
                <a:spcPts val="0"/>
              </a:spcBef>
              <a:spcAft>
                <a:spcPts val="0"/>
              </a:spcAft>
              <a:buSzPts val="2800"/>
              <a:buChar char="○"/>
              <a:defRPr sz="2800"/>
            </a:lvl2pPr>
            <a:lvl3pPr indent="-406400" lvl="2" marL="1371600">
              <a:spcBef>
                <a:spcPts val="0"/>
              </a:spcBef>
              <a:spcAft>
                <a:spcPts val="0"/>
              </a:spcAft>
              <a:buSzPts val="2800"/>
              <a:buChar char="■"/>
              <a:defRPr sz="2800"/>
            </a:lvl3pPr>
            <a:lvl4pPr indent="-406400" lvl="3" marL="1828800">
              <a:spcBef>
                <a:spcPts val="0"/>
              </a:spcBef>
              <a:spcAft>
                <a:spcPts val="0"/>
              </a:spcAft>
              <a:buSzPts val="2800"/>
              <a:buChar char="●"/>
              <a:defRPr sz="2800"/>
            </a:lvl4pPr>
            <a:lvl5pPr indent="-406400" lvl="4" marL="2286000">
              <a:spcBef>
                <a:spcPts val="0"/>
              </a:spcBef>
              <a:spcAft>
                <a:spcPts val="0"/>
              </a:spcAft>
              <a:buSzPts val="2800"/>
              <a:buChar char="○"/>
              <a:defRPr sz="2800"/>
            </a:lvl5pPr>
            <a:lvl6pPr indent="-406400" lvl="5" marL="2743200">
              <a:spcBef>
                <a:spcPts val="0"/>
              </a:spcBef>
              <a:spcAft>
                <a:spcPts val="0"/>
              </a:spcAft>
              <a:buSzPts val="2800"/>
              <a:buChar char="■"/>
              <a:defRPr sz="2800"/>
            </a:lvl6pPr>
            <a:lvl7pPr indent="-406400" lvl="6" marL="3200400">
              <a:spcBef>
                <a:spcPts val="0"/>
              </a:spcBef>
              <a:spcAft>
                <a:spcPts val="0"/>
              </a:spcAft>
              <a:buSzPts val="2800"/>
              <a:buChar char="●"/>
              <a:defRPr sz="2800"/>
            </a:lvl7pPr>
            <a:lvl8pPr indent="-406400" lvl="7" marL="3657600">
              <a:spcBef>
                <a:spcPts val="0"/>
              </a:spcBef>
              <a:spcAft>
                <a:spcPts val="0"/>
              </a:spcAft>
              <a:buSzPts val="2800"/>
              <a:buChar char="○"/>
              <a:defRPr sz="2800"/>
            </a:lvl8pPr>
            <a:lvl9pPr indent="-406400" lvl="8" marL="4114800">
              <a:spcBef>
                <a:spcPts val="0"/>
              </a:spcBef>
              <a:spcAft>
                <a:spcPts val="0"/>
              </a:spcAft>
              <a:buSzPts val="2800"/>
              <a:buChar char="■"/>
              <a:defRPr sz="2800"/>
            </a:lvl9pPr>
          </a:lstStyle>
          <a:p/>
        </p:txBody>
      </p:sp>
      <p:sp>
        <p:nvSpPr>
          <p:cNvPr id="360" name="Google Shape;360;p43"/>
          <p:cNvSpPr txBox="1"/>
          <p:nvPr>
            <p:ph idx="2" type="body"/>
          </p:nvPr>
        </p:nvSpPr>
        <p:spPr>
          <a:xfrm>
            <a:off x="1273525" y="10562075"/>
            <a:ext cx="5590200" cy="1239600"/>
          </a:xfrm>
          <a:prstGeom prst="rect">
            <a:avLst/>
          </a:prstGeom>
        </p:spPr>
        <p:txBody>
          <a:bodyPr anchorCtr="0" anchor="t" bIns="243775" lIns="0" spcFirstLastPara="1" rIns="243775" wrap="square" tIns="243775">
            <a:spAutoFit/>
          </a:bodyPr>
          <a:lstStyle>
            <a:lvl1pPr indent="-406400" lvl="0" marL="457200" rtl="0">
              <a:spcBef>
                <a:spcPts val="0"/>
              </a:spcBef>
              <a:spcAft>
                <a:spcPts val="0"/>
              </a:spcAft>
              <a:buSzPts val="2800"/>
              <a:buChar char="●"/>
              <a:defRPr sz="2800"/>
            </a:lvl1pPr>
            <a:lvl2pPr indent="-406400" lvl="1" marL="914400" rtl="0">
              <a:spcBef>
                <a:spcPts val="0"/>
              </a:spcBef>
              <a:spcAft>
                <a:spcPts val="0"/>
              </a:spcAft>
              <a:buSzPts val="2800"/>
              <a:buChar char="○"/>
              <a:defRPr sz="2800"/>
            </a:lvl2pPr>
            <a:lvl3pPr indent="-406400" lvl="2" marL="1371600" rtl="0">
              <a:spcBef>
                <a:spcPts val="0"/>
              </a:spcBef>
              <a:spcAft>
                <a:spcPts val="0"/>
              </a:spcAft>
              <a:buSzPts val="2800"/>
              <a:buChar char="■"/>
              <a:defRPr sz="2800"/>
            </a:lvl3pPr>
            <a:lvl4pPr indent="-406400" lvl="3" marL="1828800" rtl="0">
              <a:spcBef>
                <a:spcPts val="0"/>
              </a:spcBef>
              <a:spcAft>
                <a:spcPts val="0"/>
              </a:spcAft>
              <a:buSzPts val="2800"/>
              <a:buChar char="●"/>
              <a:defRPr sz="2800"/>
            </a:lvl4pPr>
            <a:lvl5pPr indent="-406400" lvl="4" marL="2286000" rtl="0">
              <a:spcBef>
                <a:spcPts val="0"/>
              </a:spcBef>
              <a:spcAft>
                <a:spcPts val="0"/>
              </a:spcAft>
              <a:buSzPts val="2800"/>
              <a:buChar char="○"/>
              <a:defRPr sz="2800"/>
            </a:lvl5pPr>
            <a:lvl6pPr indent="-406400" lvl="5" marL="2743200" rtl="0">
              <a:spcBef>
                <a:spcPts val="0"/>
              </a:spcBef>
              <a:spcAft>
                <a:spcPts val="0"/>
              </a:spcAft>
              <a:buSzPts val="2800"/>
              <a:buChar char="■"/>
              <a:defRPr sz="2800"/>
            </a:lvl6pPr>
            <a:lvl7pPr indent="-406400" lvl="6" marL="3200400" rtl="0">
              <a:spcBef>
                <a:spcPts val="0"/>
              </a:spcBef>
              <a:spcAft>
                <a:spcPts val="0"/>
              </a:spcAft>
              <a:buSzPts val="2800"/>
              <a:buChar char="●"/>
              <a:defRPr sz="2800"/>
            </a:lvl7pPr>
            <a:lvl8pPr indent="-406400" lvl="7" marL="3657600" rtl="0">
              <a:spcBef>
                <a:spcPts val="0"/>
              </a:spcBef>
              <a:spcAft>
                <a:spcPts val="0"/>
              </a:spcAft>
              <a:buSzPts val="2800"/>
              <a:buChar char="○"/>
              <a:defRPr sz="2800"/>
            </a:lvl8pPr>
            <a:lvl9pPr indent="-406400" lvl="8" marL="4114800" rtl="0">
              <a:spcBef>
                <a:spcPts val="0"/>
              </a:spcBef>
              <a:spcAft>
                <a:spcPts val="0"/>
              </a:spcAft>
              <a:buSzPts val="2800"/>
              <a:buChar char="■"/>
              <a:defRPr sz="2800"/>
            </a:lvl9pPr>
          </a:lstStyle>
          <a:p/>
        </p:txBody>
      </p:sp>
      <p:sp>
        <p:nvSpPr>
          <p:cNvPr id="361" name="Google Shape;361;p43"/>
          <p:cNvSpPr txBox="1"/>
          <p:nvPr>
            <p:ph idx="3" type="body"/>
          </p:nvPr>
        </p:nvSpPr>
        <p:spPr>
          <a:xfrm>
            <a:off x="7230750" y="8175475"/>
            <a:ext cx="5590200" cy="1239600"/>
          </a:xfrm>
          <a:prstGeom prst="rect">
            <a:avLst/>
          </a:prstGeom>
        </p:spPr>
        <p:txBody>
          <a:bodyPr anchorCtr="0" anchor="t" bIns="243775" lIns="0" spcFirstLastPara="1" rIns="243775" wrap="square" tIns="243775">
            <a:spAutoFit/>
          </a:bodyPr>
          <a:lstStyle>
            <a:lvl1pPr indent="-406400" lvl="0" marL="457200" rtl="0">
              <a:spcBef>
                <a:spcPts val="0"/>
              </a:spcBef>
              <a:spcAft>
                <a:spcPts val="0"/>
              </a:spcAft>
              <a:buSzPts val="2800"/>
              <a:buChar char="●"/>
              <a:defRPr sz="2800"/>
            </a:lvl1pPr>
            <a:lvl2pPr indent="-406400" lvl="1" marL="914400" rtl="0">
              <a:spcBef>
                <a:spcPts val="0"/>
              </a:spcBef>
              <a:spcAft>
                <a:spcPts val="0"/>
              </a:spcAft>
              <a:buSzPts val="2800"/>
              <a:buChar char="○"/>
              <a:defRPr sz="2800"/>
            </a:lvl2pPr>
            <a:lvl3pPr indent="-406400" lvl="2" marL="1371600" rtl="0">
              <a:spcBef>
                <a:spcPts val="0"/>
              </a:spcBef>
              <a:spcAft>
                <a:spcPts val="0"/>
              </a:spcAft>
              <a:buSzPts val="2800"/>
              <a:buChar char="■"/>
              <a:defRPr sz="2800"/>
            </a:lvl3pPr>
            <a:lvl4pPr indent="-406400" lvl="3" marL="1828800" rtl="0">
              <a:spcBef>
                <a:spcPts val="0"/>
              </a:spcBef>
              <a:spcAft>
                <a:spcPts val="0"/>
              </a:spcAft>
              <a:buSzPts val="2800"/>
              <a:buChar char="●"/>
              <a:defRPr sz="2800"/>
            </a:lvl4pPr>
            <a:lvl5pPr indent="-406400" lvl="4" marL="2286000" rtl="0">
              <a:spcBef>
                <a:spcPts val="0"/>
              </a:spcBef>
              <a:spcAft>
                <a:spcPts val="0"/>
              </a:spcAft>
              <a:buSzPts val="2800"/>
              <a:buChar char="○"/>
              <a:defRPr sz="2800"/>
            </a:lvl5pPr>
            <a:lvl6pPr indent="-406400" lvl="5" marL="2743200" rtl="0">
              <a:spcBef>
                <a:spcPts val="0"/>
              </a:spcBef>
              <a:spcAft>
                <a:spcPts val="0"/>
              </a:spcAft>
              <a:buSzPts val="2800"/>
              <a:buChar char="■"/>
              <a:defRPr sz="2800"/>
            </a:lvl6pPr>
            <a:lvl7pPr indent="-406400" lvl="6" marL="3200400" rtl="0">
              <a:spcBef>
                <a:spcPts val="0"/>
              </a:spcBef>
              <a:spcAft>
                <a:spcPts val="0"/>
              </a:spcAft>
              <a:buSzPts val="2800"/>
              <a:buChar char="●"/>
              <a:defRPr sz="2800"/>
            </a:lvl7pPr>
            <a:lvl8pPr indent="-406400" lvl="7" marL="3657600" rtl="0">
              <a:spcBef>
                <a:spcPts val="0"/>
              </a:spcBef>
              <a:spcAft>
                <a:spcPts val="0"/>
              </a:spcAft>
              <a:buSzPts val="2800"/>
              <a:buChar char="○"/>
              <a:defRPr sz="2800"/>
            </a:lvl8pPr>
            <a:lvl9pPr indent="-406400" lvl="8" marL="4114800" rtl="0">
              <a:spcBef>
                <a:spcPts val="0"/>
              </a:spcBef>
              <a:spcAft>
                <a:spcPts val="0"/>
              </a:spcAft>
              <a:buSzPts val="2800"/>
              <a:buChar char="■"/>
              <a:defRPr sz="2800"/>
            </a:lvl9pPr>
          </a:lstStyle>
          <a:p/>
        </p:txBody>
      </p:sp>
      <p:sp>
        <p:nvSpPr>
          <p:cNvPr id="362" name="Google Shape;362;p43"/>
          <p:cNvSpPr txBox="1"/>
          <p:nvPr>
            <p:ph idx="4" type="body"/>
          </p:nvPr>
        </p:nvSpPr>
        <p:spPr>
          <a:xfrm>
            <a:off x="7230750" y="10562075"/>
            <a:ext cx="5590200" cy="1239600"/>
          </a:xfrm>
          <a:prstGeom prst="rect">
            <a:avLst/>
          </a:prstGeom>
        </p:spPr>
        <p:txBody>
          <a:bodyPr anchorCtr="0" anchor="t" bIns="243775" lIns="0" spcFirstLastPara="1" rIns="243775" wrap="square" tIns="243775">
            <a:spAutoFit/>
          </a:bodyPr>
          <a:lstStyle>
            <a:lvl1pPr indent="-406400" lvl="0" marL="457200" rtl="0">
              <a:spcBef>
                <a:spcPts val="0"/>
              </a:spcBef>
              <a:spcAft>
                <a:spcPts val="0"/>
              </a:spcAft>
              <a:buSzPts val="2800"/>
              <a:buChar char="●"/>
              <a:defRPr sz="2800"/>
            </a:lvl1pPr>
            <a:lvl2pPr indent="-406400" lvl="1" marL="914400" rtl="0">
              <a:spcBef>
                <a:spcPts val="0"/>
              </a:spcBef>
              <a:spcAft>
                <a:spcPts val="0"/>
              </a:spcAft>
              <a:buSzPts val="2800"/>
              <a:buChar char="○"/>
              <a:defRPr sz="2800"/>
            </a:lvl2pPr>
            <a:lvl3pPr indent="-406400" lvl="2" marL="1371600" rtl="0">
              <a:spcBef>
                <a:spcPts val="0"/>
              </a:spcBef>
              <a:spcAft>
                <a:spcPts val="0"/>
              </a:spcAft>
              <a:buSzPts val="2800"/>
              <a:buChar char="■"/>
              <a:defRPr sz="2800"/>
            </a:lvl3pPr>
            <a:lvl4pPr indent="-406400" lvl="3" marL="1828800" rtl="0">
              <a:spcBef>
                <a:spcPts val="0"/>
              </a:spcBef>
              <a:spcAft>
                <a:spcPts val="0"/>
              </a:spcAft>
              <a:buSzPts val="2800"/>
              <a:buChar char="●"/>
              <a:defRPr sz="2800"/>
            </a:lvl4pPr>
            <a:lvl5pPr indent="-406400" lvl="4" marL="2286000" rtl="0">
              <a:spcBef>
                <a:spcPts val="0"/>
              </a:spcBef>
              <a:spcAft>
                <a:spcPts val="0"/>
              </a:spcAft>
              <a:buSzPts val="2800"/>
              <a:buChar char="○"/>
              <a:defRPr sz="2800"/>
            </a:lvl5pPr>
            <a:lvl6pPr indent="-406400" lvl="5" marL="2743200" rtl="0">
              <a:spcBef>
                <a:spcPts val="0"/>
              </a:spcBef>
              <a:spcAft>
                <a:spcPts val="0"/>
              </a:spcAft>
              <a:buSzPts val="2800"/>
              <a:buChar char="■"/>
              <a:defRPr sz="2800"/>
            </a:lvl6pPr>
            <a:lvl7pPr indent="-406400" lvl="6" marL="3200400" rtl="0">
              <a:spcBef>
                <a:spcPts val="0"/>
              </a:spcBef>
              <a:spcAft>
                <a:spcPts val="0"/>
              </a:spcAft>
              <a:buSzPts val="2800"/>
              <a:buChar char="●"/>
              <a:defRPr sz="2800"/>
            </a:lvl7pPr>
            <a:lvl8pPr indent="-406400" lvl="7" marL="3657600" rtl="0">
              <a:spcBef>
                <a:spcPts val="0"/>
              </a:spcBef>
              <a:spcAft>
                <a:spcPts val="0"/>
              </a:spcAft>
              <a:buSzPts val="2800"/>
              <a:buChar char="○"/>
              <a:defRPr sz="2800"/>
            </a:lvl8pPr>
            <a:lvl9pPr indent="-406400" lvl="8" marL="4114800" rtl="0">
              <a:spcBef>
                <a:spcPts val="0"/>
              </a:spcBef>
              <a:spcAft>
                <a:spcPts val="0"/>
              </a:spcAft>
              <a:buSzPts val="2800"/>
              <a:buChar char="■"/>
              <a:defRPr sz="2800"/>
            </a:lvl9pPr>
          </a:lstStyle>
          <a:p/>
        </p:txBody>
      </p:sp>
      <p:sp>
        <p:nvSpPr>
          <p:cNvPr id="363" name="Google Shape;363;p43"/>
          <p:cNvSpPr txBox="1"/>
          <p:nvPr>
            <p:ph idx="5" type="body"/>
          </p:nvPr>
        </p:nvSpPr>
        <p:spPr>
          <a:xfrm>
            <a:off x="13430575" y="8175475"/>
            <a:ext cx="5590200" cy="1239600"/>
          </a:xfrm>
          <a:prstGeom prst="rect">
            <a:avLst/>
          </a:prstGeom>
        </p:spPr>
        <p:txBody>
          <a:bodyPr anchorCtr="0" anchor="t" bIns="243775" lIns="0" spcFirstLastPara="1" rIns="243775" wrap="square" tIns="243775">
            <a:spAutoFit/>
          </a:bodyPr>
          <a:lstStyle>
            <a:lvl1pPr indent="-406400" lvl="0" marL="457200" rtl="0">
              <a:spcBef>
                <a:spcPts val="0"/>
              </a:spcBef>
              <a:spcAft>
                <a:spcPts val="0"/>
              </a:spcAft>
              <a:buSzPts val="2800"/>
              <a:buChar char="●"/>
              <a:defRPr sz="2800"/>
            </a:lvl1pPr>
            <a:lvl2pPr indent="-406400" lvl="1" marL="914400" rtl="0">
              <a:spcBef>
                <a:spcPts val="0"/>
              </a:spcBef>
              <a:spcAft>
                <a:spcPts val="0"/>
              </a:spcAft>
              <a:buSzPts val="2800"/>
              <a:buChar char="○"/>
              <a:defRPr sz="2800"/>
            </a:lvl2pPr>
            <a:lvl3pPr indent="-406400" lvl="2" marL="1371600" rtl="0">
              <a:spcBef>
                <a:spcPts val="0"/>
              </a:spcBef>
              <a:spcAft>
                <a:spcPts val="0"/>
              </a:spcAft>
              <a:buSzPts val="2800"/>
              <a:buChar char="■"/>
              <a:defRPr sz="2800"/>
            </a:lvl3pPr>
            <a:lvl4pPr indent="-406400" lvl="3" marL="1828800" rtl="0">
              <a:spcBef>
                <a:spcPts val="0"/>
              </a:spcBef>
              <a:spcAft>
                <a:spcPts val="0"/>
              </a:spcAft>
              <a:buSzPts val="2800"/>
              <a:buChar char="●"/>
              <a:defRPr sz="2800"/>
            </a:lvl4pPr>
            <a:lvl5pPr indent="-406400" lvl="4" marL="2286000" rtl="0">
              <a:spcBef>
                <a:spcPts val="0"/>
              </a:spcBef>
              <a:spcAft>
                <a:spcPts val="0"/>
              </a:spcAft>
              <a:buSzPts val="2800"/>
              <a:buChar char="○"/>
              <a:defRPr sz="2800"/>
            </a:lvl5pPr>
            <a:lvl6pPr indent="-406400" lvl="5" marL="2743200" rtl="0">
              <a:spcBef>
                <a:spcPts val="0"/>
              </a:spcBef>
              <a:spcAft>
                <a:spcPts val="0"/>
              </a:spcAft>
              <a:buSzPts val="2800"/>
              <a:buChar char="■"/>
              <a:defRPr sz="2800"/>
            </a:lvl6pPr>
            <a:lvl7pPr indent="-406400" lvl="6" marL="3200400" rtl="0">
              <a:spcBef>
                <a:spcPts val="0"/>
              </a:spcBef>
              <a:spcAft>
                <a:spcPts val="0"/>
              </a:spcAft>
              <a:buSzPts val="2800"/>
              <a:buChar char="●"/>
              <a:defRPr sz="2800"/>
            </a:lvl7pPr>
            <a:lvl8pPr indent="-406400" lvl="7" marL="3657600" rtl="0">
              <a:spcBef>
                <a:spcPts val="0"/>
              </a:spcBef>
              <a:spcAft>
                <a:spcPts val="0"/>
              </a:spcAft>
              <a:buSzPts val="2800"/>
              <a:buChar char="○"/>
              <a:defRPr sz="2800"/>
            </a:lvl8pPr>
            <a:lvl9pPr indent="-406400" lvl="8" marL="4114800" rtl="0">
              <a:spcBef>
                <a:spcPts val="0"/>
              </a:spcBef>
              <a:spcAft>
                <a:spcPts val="0"/>
              </a:spcAft>
              <a:buSzPts val="2800"/>
              <a:buChar char="■"/>
              <a:defRPr sz="2800"/>
            </a:lvl9pPr>
          </a:lstStyle>
          <a:p/>
        </p:txBody>
      </p:sp>
      <p:sp>
        <p:nvSpPr>
          <p:cNvPr id="364" name="Google Shape;364;p43"/>
          <p:cNvSpPr txBox="1"/>
          <p:nvPr>
            <p:ph idx="6" type="body"/>
          </p:nvPr>
        </p:nvSpPr>
        <p:spPr>
          <a:xfrm>
            <a:off x="13430575" y="10562075"/>
            <a:ext cx="5590200" cy="1239600"/>
          </a:xfrm>
          <a:prstGeom prst="rect">
            <a:avLst/>
          </a:prstGeom>
        </p:spPr>
        <p:txBody>
          <a:bodyPr anchorCtr="0" anchor="t" bIns="243775" lIns="0" spcFirstLastPara="1" rIns="243775" wrap="square" tIns="243775">
            <a:spAutoFit/>
          </a:bodyPr>
          <a:lstStyle>
            <a:lvl1pPr indent="-406400" lvl="0" marL="457200" rtl="0">
              <a:spcBef>
                <a:spcPts val="0"/>
              </a:spcBef>
              <a:spcAft>
                <a:spcPts val="0"/>
              </a:spcAft>
              <a:buSzPts val="2800"/>
              <a:buChar char="●"/>
              <a:defRPr sz="2800"/>
            </a:lvl1pPr>
            <a:lvl2pPr indent="-406400" lvl="1" marL="914400" rtl="0">
              <a:spcBef>
                <a:spcPts val="0"/>
              </a:spcBef>
              <a:spcAft>
                <a:spcPts val="0"/>
              </a:spcAft>
              <a:buSzPts val="2800"/>
              <a:buChar char="○"/>
              <a:defRPr sz="2800"/>
            </a:lvl2pPr>
            <a:lvl3pPr indent="-406400" lvl="2" marL="1371600" rtl="0">
              <a:spcBef>
                <a:spcPts val="0"/>
              </a:spcBef>
              <a:spcAft>
                <a:spcPts val="0"/>
              </a:spcAft>
              <a:buSzPts val="2800"/>
              <a:buChar char="■"/>
              <a:defRPr sz="2800"/>
            </a:lvl3pPr>
            <a:lvl4pPr indent="-406400" lvl="3" marL="1828800" rtl="0">
              <a:spcBef>
                <a:spcPts val="0"/>
              </a:spcBef>
              <a:spcAft>
                <a:spcPts val="0"/>
              </a:spcAft>
              <a:buSzPts val="2800"/>
              <a:buChar char="●"/>
              <a:defRPr sz="2800"/>
            </a:lvl4pPr>
            <a:lvl5pPr indent="-406400" lvl="4" marL="2286000" rtl="0">
              <a:spcBef>
                <a:spcPts val="0"/>
              </a:spcBef>
              <a:spcAft>
                <a:spcPts val="0"/>
              </a:spcAft>
              <a:buSzPts val="2800"/>
              <a:buChar char="○"/>
              <a:defRPr sz="2800"/>
            </a:lvl5pPr>
            <a:lvl6pPr indent="-406400" lvl="5" marL="2743200" rtl="0">
              <a:spcBef>
                <a:spcPts val="0"/>
              </a:spcBef>
              <a:spcAft>
                <a:spcPts val="0"/>
              </a:spcAft>
              <a:buSzPts val="2800"/>
              <a:buChar char="■"/>
              <a:defRPr sz="2800"/>
            </a:lvl6pPr>
            <a:lvl7pPr indent="-406400" lvl="6" marL="3200400" rtl="0">
              <a:spcBef>
                <a:spcPts val="0"/>
              </a:spcBef>
              <a:spcAft>
                <a:spcPts val="0"/>
              </a:spcAft>
              <a:buSzPts val="2800"/>
              <a:buChar char="●"/>
              <a:defRPr sz="2800"/>
            </a:lvl7pPr>
            <a:lvl8pPr indent="-406400" lvl="7" marL="3657600" rtl="0">
              <a:spcBef>
                <a:spcPts val="0"/>
              </a:spcBef>
              <a:spcAft>
                <a:spcPts val="0"/>
              </a:spcAft>
              <a:buSzPts val="2800"/>
              <a:buChar char="○"/>
              <a:defRPr sz="2800"/>
            </a:lvl8pPr>
            <a:lvl9pPr indent="-406400" lvl="8" marL="4114800" rtl="0">
              <a:spcBef>
                <a:spcPts val="0"/>
              </a:spcBef>
              <a:spcAft>
                <a:spcPts val="0"/>
              </a:spcAft>
              <a:buSzPts val="2800"/>
              <a:buChar char="■"/>
              <a:defRPr sz="2800"/>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Dark">
  <p:cSld name="CUSTOM_13_1_1_1">
    <p:spTree>
      <p:nvGrpSpPr>
        <p:cNvPr id="365" name="Shape 365"/>
        <p:cNvGrpSpPr/>
        <p:nvPr/>
      </p:nvGrpSpPr>
      <p:grpSpPr>
        <a:xfrm>
          <a:off x="0" y="0"/>
          <a:ext cx="0" cy="0"/>
          <a:chOff x="0" y="0"/>
          <a:chExt cx="0" cy="0"/>
        </a:xfrm>
      </p:grpSpPr>
      <p:sp>
        <p:nvSpPr>
          <p:cNvPr id="366" name="Google Shape;366;p44"/>
          <p:cNvSpPr/>
          <p:nvPr/>
        </p:nvSpPr>
        <p:spPr>
          <a:xfrm>
            <a:off x="-92500" y="-55500"/>
            <a:ext cx="24476400" cy="12927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44"/>
          <p:cNvSpPr txBox="1"/>
          <p:nvPr>
            <p:ph idx="1" type="body"/>
          </p:nvPr>
        </p:nvSpPr>
        <p:spPr>
          <a:xfrm>
            <a:off x="1273525" y="8175475"/>
            <a:ext cx="5590200" cy="1239600"/>
          </a:xfrm>
          <a:prstGeom prst="rect">
            <a:avLst/>
          </a:prstGeom>
        </p:spPr>
        <p:txBody>
          <a:bodyPr anchorCtr="0" anchor="t" bIns="243775" lIns="0" spcFirstLastPara="1" rIns="243775" wrap="square" tIns="243775">
            <a:spAutoFit/>
          </a:bodyPr>
          <a:lstStyle>
            <a:lvl1pPr indent="-406400" lvl="0" marL="457200" rtl="0">
              <a:spcBef>
                <a:spcPts val="0"/>
              </a:spcBef>
              <a:spcAft>
                <a:spcPts val="0"/>
              </a:spcAft>
              <a:buClr>
                <a:schemeClr val="lt1"/>
              </a:buClr>
              <a:buSzPts val="2800"/>
              <a:buChar char="●"/>
              <a:defRPr sz="2800">
                <a:solidFill>
                  <a:schemeClr val="lt1"/>
                </a:solidFill>
              </a:defRPr>
            </a:lvl1pPr>
            <a:lvl2pPr indent="-406400" lvl="1" marL="914400" rtl="0">
              <a:spcBef>
                <a:spcPts val="0"/>
              </a:spcBef>
              <a:spcAft>
                <a:spcPts val="0"/>
              </a:spcAft>
              <a:buClr>
                <a:schemeClr val="lt1"/>
              </a:buClr>
              <a:buSzPts val="2800"/>
              <a:buChar char="○"/>
              <a:defRPr sz="2800">
                <a:solidFill>
                  <a:schemeClr val="lt1"/>
                </a:solidFill>
              </a:defRPr>
            </a:lvl2pPr>
            <a:lvl3pPr indent="-406400" lvl="2" marL="1371600" rtl="0">
              <a:spcBef>
                <a:spcPts val="0"/>
              </a:spcBef>
              <a:spcAft>
                <a:spcPts val="0"/>
              </a:spcAft>
              <a:buClr>
                <a:schemeClr val="lt1"/>
              </a:buClr>
              <a:buSzPts val="2800"/>
              <a:buChar char="■"/>
              <a:defRPr sz="2800">
                <a:solidFill>
                  <a:schemeClr val="lt1"/>
                </a:solidFill>
              </a:defRPr>
            </a:lvl3pPr>
            <a:lvl4pPr indent="-406400" lvl="3" marL="1828800" rtl="0">
              <a:spcBef>
                <a:spcPts val="0"/>
              </a:spcBef>
              <a:spcAft>
                <a:spcPts val="0"/>
              </a:spcAft>
              <a:buClr>
                <a:schemeClr val="lt1"/>
              </a:buClr>
              <a:buSzPts val="2800"/>
              <a:buChar char="●"/>
              <a:defRPr sz="2800">
                <a:solidFill>
                  <a:schemeClr val="lt1"/>
                </a:solidFill>
              </a:defRPr>
            </a:lvl4pPr>
            <a:lvl5pPr indent="-406400" lvl="4" marL="2286000" rtl="0">
              <a:spcBef>
                <a:spcPts val="0"/>
              </a:spcBef>
              <a:spcAft>
                <a:spcPts val="0"/>
              </a:spcAft>
              <a:buClr>
                <a:schemeClr val="lt1"/>
              </a:buClr>
              <a:buSzPts val="2800"/>
              <a:buChar char="○"/>
              <a:defRPr sz="2800">
                <a:solidFill>
                  <a:schemeClr val="lt1"/>
                </a:solidFill>
              </a:defRPr>
            </a:lvl5pPr>
            <a:lvl6pPr indent="-406400" lvl="5" marL="2743200" rtl="0">
              <a:spcBef>
                <a:spcPts val="0"/>
              </a:spcBef>
              <a:spcAft>
                <a:spcPts val="0"/>
              </a:spcAft>
              <a:buClr>
                <a:schemeClr val="lt1"/>
              </a:buClr>
              <a:buSzPts val="2800"/>
              <a:buChar char="■"/>
              <a:defRPr sz="2800">
                <a:solidFill>
                  <a:schemeClr val="lt1"/>
                </a:solidFill>
              </a:defRPr>
            </a:lvl6pPr>
            <a:lvl7pPr indent="-406400" lvl="6" marL="3200400" rtl="0">
              <a:spcBef>
                <a:spcPts val="0"/>
              </a:spcBef>
              <a:spcAft>
                <a:spcPts val="0"/>
              </a:spcAft>
              <a:buClr>
                <a:schemeClr val="lt1"/>
              </a:buClr>
              <a:buSzPts val="2800"/>
              <a:buChar char="●"/>
              <a:defRPr sz="2800">
                <a:solidFill>
                  <a:schemeClr val="lt1"/>
                </a:solidFill>
              </a:defRPr>
            </a:lvl7pPr>
            <a:lvl8pPr indent="-406400" lvl="7" marL="3657600" rtl="0">
              <a:spcBef>
                <a:spcPts val="0"/>
              </a:spcBef>
              <a:spcAft>
                <a:spcPts val="0"/>
              </a:spcAft>
              <a:buClr>
                <a:schemeClr val="lt1"/>
              </a:buClr>
              <a:buSzPts val="2800"/>
              <a:buChar char="○"/>
              <a:defRPr sz="2800">
                <a:solidFill>
                  <a:schemeClr val="lt1"/>
                </a:solidFill>
              </a:defRPr>
            </a:lvl8pPr>
            <a:lvl9pPr indent="-406400" lvl="8" marL="4114800" rtl="0">
              <a:spcBef>
                <a:spcPts val="0"/>
              </a:spcBef>
              <a:spcAft>
                <a:spcPts val="0"/>
              </a:spcAft>
              <a:buClr>
                <a:schemeClr val="lt1"/>
              </a:buClr>
              <a:buSzPts val="2800"/>
              <a:buChar char="■"/>
              <a:defRPr sz="2800">
                <a:solidFill>
                  <a:schemeClr val="lt1"/>
                </a:solidFill>
              </a:defRPr>
            </a:lvl9pPr>
          </a:lstStyle>
          <a:p/>
        </p:txBody>
      </p:sp>
      <p:sp>
        <p:nvSpPr>
          <p:cNvPr id="368" name="Google Shape;368;p44"/>
          <p:cNvSpPr txBox="1"/>
          <p:nvPr>
            <p:ph idx="2" type="body"/>
          </p:nvPr>
        </p:nvSpPr>
        <p:spPr>
          <a:xfrm>
            <a:off x="1273525" y="10562075"/>
            <a:ext cx="5590200" cy="1239600"/>
          </a:xfrm>
          <a:prstGeom prst="rect">
            <a:avLst/>
          </a:prstGeom>
        </p:spPr>
        <p:txBody>
          <a:bodyPr anchorCtr="0" anchor="t" bIns="243775" lIns="0" spcFirstLastPara="1" rIns="243775" wrap="square" tIns="243775">
            <a:spAutoFit/>
          </a:bodyPr>
          <a:lstStyle>
            <a:lvl1pPr indent="-406400" lvl="0" marL="457200" rtl="0">
              <a:spcBef>
                <a:spcPts val="0"/>
              </a:spcBef>
              <a:spcAft>
                <a:spcPts val="0"/>
              </a:spcAft>
              <a:buClr>
                <a:schemeClr val="lt1"/>
              </a:buClr>
              <a:buSzPts val="2800"/>
              <a:buChar char="●"/>
              <a:defRPr sz="2800">
                <a:solidFill>
                  <a:schemeClr val="lt1"/>
                </a:solidFill>
              </a:defRPr>
            </a:lvl1pPr>
            <a:lvl2pPr indent="-406400" lvl="1" marL="914400" rtl="0">
              <a:spcBef>
                <a:spcPts val="0"/>
              </a:spcBef>
              <a:spcAft>
                <a:spcPts val="0"/>
              </a:spcAft>
              <a:buClr>
                <a:schemeClr val="lt1"/>
              </a:buClr>
              <a:buSzPts val="2800"/>
              <a:buChar char="○"/>
              <a:defRPr sz="2800">
                <a:solidFill>
                  <a:schemeClr val="lt1"/>
                </a:solidFill>
              </a:defRPr>
            </a:lvl2pPr>
            <a:lvl3pPr indent="-406400" lvl="2" marL="1371600" rtl="0">
              <a:spcBef>
                <a:spcPts val="0"/>
              </a:spcBef>
              <a:spcAft>
                <a:spcPts val="0"/>
              </a:spcAft>
              <a:buClr>
                <a:schemeClr val="lt1"/>
              </a:buClr>
              <a:buSzPts val="2800"/>
              <a:buChar char="■"/>
              <a:defRPr sz="2800">
                <a:solidFill>
                  <a:schemeClr val="lt1"/>
                </a:solidFill>
              </a:defRPr>
            </a:lvl3pPr>
            <a:lvl4pPr indent="-406400" lvl="3" marL="1828800" rtl="0">
              <a:spcBef>
                <a:spcPts val="0"/>
              </a:spcBef>
              <a:spcAft>
                <a:spcPts val="0"/>
              </a:spcAft>
              <a:buClr>
                <a:schemeClr val="lt1"/>
              </a:buClr>
              <a:buSzPts val="2800"/>
              <a:buChar char="●"/>
              <a:defRPr sz="2800">
                <a:solidFill>
                  <a:schemeClr val="lt1"/>
                </a:solidFill>
              </a:defRPr>
            </a:lvl4pPr>
            <a:lvl5pPr indent="-406400" lvl="4" marL="2286000" rtl="0">
              <a:spcBef>
                <a:spcPts val="0"/>
              </a:spcBef>
              <a:spcAft>
                <a:spcPts val="0"/>
              </a:spcAft>
              <a:buClr>
                <a:schemeClr val="lt1"/>
              </a:buClr>
              <a:buSzPts val="2800"/>
              <a:buChar char="○"/>
              <a:defRPr sz="2800">
                <a:solidFill>
                  <a:schemeClr val="lt1"/>
                </a:solidFill>
              </a:defRPr>
            </a:lvl5pPr>
            <a:lvl6pPr indent="-406400" lvl="5" marL="2743200" rtl="0">
              <a:spcBef>
                <a:spcPts val="0"/>
              </a:spcBef>
              <a:spcAft>
                <a:spcPts val="0"/>
              </a:spcAft>
              <a:buClr>
                <a:schemeClr val="lt1"/>
              </a:buClr>
              <a:buSzPts val="2800"/>
              <a:buChar char="■"/>
              <a:defRPr sz="2800">
                <a:solidFill>
                  <a:schemeClr val="lt1"/>
                </a:solidFill>
              </a:defRPr>
            </a:lvl6pPr>
            <a:lvl7pPr indent="-406400" lvl="6" marL="3200400" rtl="0">
              <a:spcBef>
                <a:spcPts val="0"/>
              </a:spcBef>
              <a:spcAft>
                <a:spcPts val="0"/>
              </a:spcAft>
              <a:buClr>
                <a:schemeClr val="lt1"/>
              </a:buClr>
              <a:buSzPts val="2800"/>
              <a:buChar char="●"/>
              <a:defRPr sz="2800">
                <a:solidFill>
                  <a:schemeClr val="lt1"/>
                </a:solidFill>
              </a:defRPr>
            </a:lvl7pPr>
            <a:lvl8pPr indent="-406400" lvl="7" marL="3657600" rtl="0">
              <a:spcBef>
                <a:spcPts val="0"/>
              </a:spcBef>
              <a:spcAft>
                <a:spcPts val="0"/>
              </a:spcAft>
              <a:buClr>
                <a:schemeClr val="lt1"/>
              </a:buClr>
              <a:buSzPts val="2800"/>
              <a:buChar char="○"/>
              <a:defRPr sz="2800">
                <a:solidFill>
                  <a:schemeClr val="lt1"/>
                </a:solidFill>
              </a:defRPr>
            </a:lvl8pPr>
            <a:lvl9pPr indent="-406400" lvl="8" marL="4114800" rtl="0">
              <a:spcBef>
                <a:spcPts val="0"/>
              </a:spcBef>
              <a:spcAft>
                <a:spcPts val="0"/>
              </a:spcAft>
              <a:buClr>
                <a:schemeClr val="lt1"/>
              </a:buClr>
              <a:buSzPts val="2800"/>
              <a:buChar char="■"/>
              <a:defRPr sz="2800">
                <a:solidFill>
                  <a:schemeClr val="lt1"/>
                </a:solidFill>
              </a:defRPr>
            </a:lvl9pPr>
          </a:lstStyle>
          <a:p/>
        </p:txBody>
      </p:sp>
      <p:sp>
        <p:nvSpPr>
          <p:cNvPr id="369" name="Google Shape;369;p44"/>
          <p:cNvSpPr txBox="1"/>
          <p:nvPr>
            <p:ph idx="3" type="body"/>
          </p:nvPr>
        </p:nvSpPr>
        <p:spPr>
          <a:xfrm>
            <a:off x="7230750" y="8175475"/>
            <a:ext cx="5590200" cy="1239600"/>
          </a:xfrm>
          <a:prstGeom prst="rect">
            <a:avLst/>
          </a:prstGeom>
        </p:spPr>
        <p:txBody>
          <a:bodyPr anchorCtr="0" anchor="t" bIns="243775" lIns="0" spcFirstLastPara="1" rIns="243775" wrap="square" tIns="243775">
            <a:spAutoFit/>
          </a:bodyPr>
          <a:lstStyle>
            <a:lvl1pPr indent="-406400" lvl="0" marL="457200" rtl="0">
              <a:spcBef>
                <a:spcPts val="0"/>
              </a:spcBef>
              <a:spcAft>
                <a:spcPts val="0"/>
              </a:spcAft>
              <a:buClr>
                <a:schemeClr val="lt1"/>
              </a:buClr>
              <a:buSzPts val="2800"/>
              <a:buChar char="●"/>
              <a:defRPr sz="2800">
                <a:solidFill>
                  <a:schemeClr val="lt1"/>
                </a:solidFill>
              </a:defRPr>
            </a:lvl1pPr>
            <a:lvl2pPr indent="-406400" lvl="1" marL="914400" rtl="0">
              <a:spcBef>
                <a:spcPts val="0"/>
              </a:spcBef>
              <a:spcAft>
                <a:spcPts val="0"/>
              </a:spcAft>
              <a:buClr>
                <a:schemeClr val="lt1"/>
              </a:buClr>
              <a:buSzPts val="2800"/>
              <a:buChar char="○"/>
              <a:defRPr sz="2800">
                <a:solidFill>
                  <a:schemeClr val="lt1"/>
                </a:solidFill>
              </a:defRPr>
            </a:lvl2pPr>
            <a:lvl3pPr indent="-406400" lvl="2" marL="1371600" rtl="0">
              <a:spcBef>
                <a:spcPts val="0"/>
              </a:spcBef>
              <a:spcAft>
                <a:spcPts val="0"/>
              </a:spcAft>
              <a:buClr>
                <a:schemeClr val="lt1"/>
              </a:buClr>
              <a:buSzPts val="2800"/>
              <a:buChar char="■"/>
              <a:defRPr sz="2800">
                <a:solidFill>
                  <a:schemeClr val="lt1"/>
                </a:solidFill>
              </a:defRPr>
            </a:lvl3pPr>
            <a:lvl4pPr indent="-406400" lvl="3" marL="1828800" rtl="0">
              <a:spcBef>
                <a:spcPts val="0"/>
              </a:spcBef>
              <a:spcAft>
                <a:spcPts val="0"/>
              </a:spcAft>
              <a:buClr>
                <a:schemeClr val="lt1"/>
              </a:buClr>
              <a:buSzPts val="2800"/>
              <a:buChar char="●"/>
              <a:defRPr sz="2800">
                <a:solidFill>
                  <a:schemeClr val="lt1"/>
                </a:solidFill>
              </a:defRPr>
            </a:lvl4pPr>
            <a:lvl5pPr indent="-406400" lvl="4" marL="2286000" rtl="0">
              <a:spcBef>
                <a:spcPts val="0"/>
              </a:spcBef>
              <a:spcAft>
                <a:spcPts val="0"/>
              </a:spcAft>
              <a:buClr>
                <a:schemeClr val="lt1"/>
              </a:buClr>
              <a:buSzPts val="2800"/>
              <a:buChar char="○"/>
              <a:defRPr sz="2800">
                <a:solidFill>
                  <a:schemeClr val="lt1"/>
                </a:solidFill>
              </a:defRPr>
            </a:lvl5pPr>
            <a:lvl6pPr indent="-406400" lvl="5" marL="2743200" rtl="0">
              <a:spcBef>
                <a:spcPts val="0"/>
              </a:spcBef>
              <a:spcAft>
                <a:spcPts val="0"/>
              </a:spcAft>
              <a:buClr>
                <a:schemeClr val="lt1"/>
              </a:buClr>
              <a:buSzPts val="2800"/>
              <a:buChar char="■"/>
              <a:defRPr sz="2800">
                <a:solidFill>
                  <a:schemeClr val="lt1"/>
                </a:solidFill>
              </a:defRPr>
            </a:lvl6pPr>
            <a:lvl7pPr indent="-406400" lvl="6" marL="3200400" rtl="0">
              <a:spcBef>
                <a:spcPts val="0"/>
              </a:spcBef>
              <a:spcAft>
                <a:spcPts val="0"/>
              </a:spcAft>
              <a:buClr>
                <a:schemeClr val="lt1"/>
              </a:buClr>
              <a:buSzPts val="2800"/>
              <a:buChar char="●"/>
              <a:defRPr sz="2800">
                <a:solidFill>
                  <a:schemeClr val="lt1"/>
                </a:solidFill>
              </a:defRPr>
            </a:lvl7pPr>
            <a:lvl8pPr indent="-406400" lvl="7" marL="3657600" rtl="0">
              <a:spcBef>
                <a:spcPts val="0"/>
              </a:spcBef>
              <a:spcAft>
                <a:spcPts val="0"/>
              </a:spcAft>
              <a:buClr>
                <a:schemeClr val="lt1"/>
              </a:buClr>
              <a:buSzPts val="2800"/>
              <a:buChar char="○"/>
              <a:defRPr sz="2800">
                <a:solidFill>
                  <a:schemeClr val="lt1"/>
                </a:solidFill>
              </a:defRPr>
            </a:lvl8pPr>
            <a:lvl9pPr indent="-406400" lvl="8" marL="4114800" rtl="0">
              <a:spcBef>
                <a:spcPts val="0"/>
              </a:spcBef>
              <a:spcAft>
                <a:spcPts val="0"/>
              </a:spcAft>
              <a:buClr>
                <a:schemeClr val="lt1"/>
              </a:buClr>
              <a:buSzPts val="2800"/>
              <a:buChar char="■"/>
              <a:defRPr sz="2800">
                <a:solidFill>
                  <a:schemeClr val="lt1"/>
                </a:solidFill>
              </a:defRPr>
            </a:lvl9pPr>
          </a:lstStyle>
          <a:p/>
        </p:txBody>
      </p:sp>
      <p:sp>
        <p:nvSpPr>
          <p:cNvPr id="370" name="Google Shape;370;p44"/>
          <p:cNvSpPr txBox="1"/>
          <p:nvPr>
            <p:ph idx="4" type="body"/>
          </p:nvPr>
        </p:nvSpPr>
        <p:spPr>
          <a:xfrm>
            <a:off x="7230750" y="10562075"/>
            <a:ext cx="5590200" cy="1239600"/>
          </a:xfrm>
          <a:prstGeom prst="rect">
            <a:avLst/>
          </a:prstGeom>
        </p:spPr>
        <p:txBody>
          <a:bodyPr anchorCtr="0" anchor="t" bIns="243775" lIns="0" spcFirstLastPara="1" rIns="243775" wrap="square" tIns="243775">
            <a:spAutoFit/>
          </a:bodyPr>
          <a:lstStyle>
            <a:lvl1pPr indent="-406400" lvl="0" marL="457200" rtl="0">
              <a:spcBef>
                <a:spcPts val="0"/>
              </a:spcBef>
              <a:spcAft>
                <a:spcPts val="0"/>
              </a:spcAft>
              <a:buClr>
                <a:schemeClr val="lt1"/>
              </a:buClr>
              <a:buSzPts val="2800"/>
              <a:buChar char="●"/>
              <a:defRPr sz="2800">
                <a:solidFill>
                  <a:schemeClr val="lt1"/>
                </a:solidFill>
              </a:defRPr>
            </a:lvl1pPr>
            <a:lvl2pPr indent="-406400" lvl="1" marL="914400" rtl="0">
              <a:spcBef>
                <a:spcPts val="0"/>
              </a:spcBef>
              <a:spcAft>
                <a:spcPts val="0"/>
              </a:spcAft>
              <a:buClr>
                <a:schemeClr val="lt1"/>
              </a:buClr>
              <a:buSzPts val="2800"/>
              <a:buChar char="○"/>
              <a:defRPr sz="2800">
                <a:solidFill>
                  <a:schemeClr val="lt1"/>
                </a:solidFill>
              </a:defRPr>
            </a:lvl2pPr>
            <a:lvl3pPr indent="-406400" lvl="2" marL="1371600" rtl="0">
              <a:spcBef>
                <a:spcPts val="0"/>
              </a:spcBef>
              <a:spcAft>
                <a:spcPts val="0"/>
              </a:spcAft>
              <a:buClr>
                <a:schemeClr val="lt1"/>
              </a:buClr>
              <a:buSzPts val="2800"/>
              <a:buChar char="■"/>
              <a:defRPr sz="2800">
                <a:solidFill>
                  <a:schemeClr val="lt1"/>
                </a:solidFill>
              </a:defRPr>
            </a:lvl3pPr>
            <a:lvl4pPr indent="-406400" lvl="3" marL="1828800" rtl="0">
              <a:spcBef>
                <a:spcPts val="0"/>
              </a:spcBef>
              <a:spcAft>
                <a:spcPts val="0"/>
              </a:spcAft>
              <a:buClr>
                <a:schemeClr val="lt1"/>
              </a:buClr>
              <a:buSzPts val="2800"/>
              <a:buChar char="●"/>
              <a:defRPr sz="2800">
                <a:solidFill>
                  <a:schemeClr val="lt1"/>
                </a:solidFill>
              </a:defRPr>
            </a:lvl4pPr>
            <a:lvl5pPr indent="-406400" lvl="4" marL="2286000" rtl="0">
              <a:spcBef>
                <a:spcPts val="0"/>
              </a:spcBef>
              <a:spcAft>
                <a:spcPts val="0"/>
              </a:spcAft>
              <a:buClr>
                <a:schemeClr val="lt1"/>
              </a:buClr>
              <a:buSzPts val="2800"/>
              <a:buChar char="○"/>
              <a:defRPr sz="2800">
                <a:solidFill>
                  <a:schemeClr val="lt1"/>
                </a:solidFill>
              </a:defRPr>
            </a:lvl5pPr>
            <a:lvl6pPr indent="-406400" lvl="5" marL="2743200" rtl="0">
              <a:spcBef>
                <a:spcPts val="0"/>
              </a:spcBef>
              <a:spcAft>
                <a:spcPts val="0"/>
              </a:spcAft>
              <a:buClr>
                <a:schemeClr val="lt1"/>
              </a:buClr>
              <a:buSzPts val="2800"/>
              <a:buChar char="■"/>
              <a:defRPr sz="2800">
                <a:solidFill>
                  <a:schemeClr val="lt1"/>
                </a:solidFill>
              </a:defRPr>
            </a:lvl6pPr>
            <a:lvl7pPr indent="-406400" lvl="6" marL="3200400" rtl="0">
              <a:spcBef>
                <a:spcPts val="0"/>
              </a:spcBef>
              <a:spcAft>
                <a:spcPts val="0"/>
              </a:spcAft>
              <a:buClr>
                <a:schemeClr val="lt1"/>
              </a:buClr>
              <a:buSzPts val="2800"/>
              <a:buChar char="●"/>
              <a:defRPr sz="2800">
                <a:solidFill>
                  <a:schemeClr val="lt1"/>
                </a:solidFill>
              </a:defRPr>
            </a:lvl7pPr>
            <a:lvl8pPr indent="-406400" lvl="7" marL="3657600" rtl="0">
              <a:spcBef>
                <a:spcPts val="0"/>
              </a:spcBef>
              <a:spcAft>
                <a:spcPts val="0"/>
              </a:spcAft>
              <a:buClr>
                <a:schemeClr val="lt1"/>
              </a:buClr>
              <a:buSzPts val="2800"/>
              <a:buChar char="○"/>
              <a:defRPr sz="2800">
                <a:solidFill>
                  <a:schemeClr val="lt1"/>
                </a:solidFill>
              </a:defRPr>
            </a:lvl8pPr>
            <a:lvl9pPr indent="-406400" lvl="8" marL="4114800" rtl="0">
              <a:spcBef>
                <a:spcPts val="0"/>
              </a:spcBef>
              <a:spcAft>
                <a:spcPts val="0"/>
              </a:spcAft>
              <a:buClr>
                <a:schemeClr val="lt1"/>
              </a:buClr>
              <a:buSzPts val="2800"/>
              <a:buChar char="■"/>
              <a:defRPr sz="2800">
                <a:solidFill>
                  <a:schemeClr val="lt1"/>
                </a:solidFill>
              </a:defRPr>
            </a:lvl9pPr>
          </a:lstStyle>
          <a:p/>
        </p:txBody>
      </p:sp>
      <p:sp>
        <p:nvSpPr>
          <p:cNvPr id="371" name="Google Shape;371;p44"/>
          <p:cNvSpPr txBox="1"/>
          <p:nvPr>
            <p:ph idx="5" type="body"/>
          </p:nvPr>
        </p:nvSpPr>
        <p:spPr>
          <a:xfrm>
            <a:off x="13430575" y="8175475"/>
            <a:ext cx="5590200" cy="1239600"/>
          </a:xfrm>
          <a:prstGeom prst="rect">
            <a:avLst/>
          </a:prstGeom>
        </p:spPr>
        <p:txBody>
          <a:bodyPr anchorCtr="0" anchor="t" bIns="243775" lIns="0" spcFirstLastPara="1" rIns="243775" wrap="square" tIns="243775">
            <a:spAutoFit/>
          </a:bodyPr>
          <a:lstStyle>
            <a:lvl1pPr indent="-406400" lvl="0" marL="457200" rtl="0">
              <a:spcBef>
                <a:spcPts val="0"/>
              </a:spcBef>
              <a:spcAft>
                <a:spcPts val="0"/>
              </a:spcAft>
              <a:buClr>
                <a:schemeClr val="lt1"/>
              </a:buClr>
              <a:buSzPts val="2800"/>
              <a:buChar char="●"/>
              <a:defRPr sz="2800">
                <a:solidFill>
                  <a:schemeClr val="lt1"/>
                </a:solidFill>
              </a:defRPr>
            </a:lvl1pPr>
            <a:lvl2pPr indent="-406400" lvl="1" marL="914400" rtl="0">
              <a:spcBef>
                <a:spcPts val="0"/>
              </a:spcBef>
              <a:spcAft>
                <a:spcPts val="0"/>
              </a:spcAft>
              <a:buClr>
                <a:schemeClr val="lt1"/>
              </a:buClr>
              <a:buSzPts val="2800"/>
              <a:buChar char="○"/>
              <a:defRPr sz="2800">
                <a:solidFill>
                  <a:schemeClr val="lt1"/>
                </a:solidFill>
              </a:defRPr>
            </a:lvl2pPr>
            <a:lvl3pPr indent="-406400" lvl="2" marL="1371600" rtl="0">
              <a:spcBef>
                <a:spcPts val="0"/>
              </a:spcBef>
              <a:spcAft>
                <a:spcPts val="0"/>
              </a:spcAft>
              <a:buClr>
                <a:schemeClr val="lt1"/>
              </a:buClr>
              <a:buSzPts val="2800"/>
              <a:buChar char="■"/>
              <a:defRPr sz="2800">
                <a:solidFill>
                  <a:schemeClr val="lt1"/>
                </a:solidFill>
              </a:defRPr>
            </a:lvl3pPr>
            <a:lvl4pPr indent="-406400" lvl="3" marL="1828800" rtl="0">
              <a:spcBef>
                <a:spcPts val="0"/>
              </a:spcBef>
              <a:spcAft>
                <a:spcPts val="0"/>
              </a:spcAft>
              <a:buClr>
                <a:schemeClr val="lt1"/>
              </a:buClr>
              <a:buSzPts val="2800"/>
              <a:buChar char="●"/>
              <a:defRPr sz="2800">
                <a:solidFill>
                  <a:schemeClr val="lt1"/>
                </a:solidFill>
              </a:defRPr>
            </a:lvl4pPr>
            <a:lvl5pPr indent="-406400" lvl="4" marL="2286000" rtl="0">
              <a:spcBef>
                <a:spcPts val="0"/>
              </a:spcBef>
              <a:spcAft>
                <a:spcPts val="0"/>
              </a:spcAft>
              <a:buClr>
                <a:schemeClr val="lt1"/>
              </a:buClr>
              <a:buSzPts val="2800"/>
              <a:buChar char="○"/>
              <a:defRPr sz="2800">
                <a:solidFill>
                  <a:schemeClr val="lt1"/>
                </a:solidFill>
              </a:defRPr>
            </a:lvl5pPr>
            <a:lvl6pPr indent="-406400" lvl="5" marL="2743200" rtl="0">
              <a:spcBef>
                <a:spcPts val="0"/>
              </a:spcBef>
              <a:spcAft>
                <a:spcPts val="0"/>
              </a:spcAft>
              <a:buClr>
                <a:schemeClr val="lt1"/>
              </a:buClr>
              <a:buSzPts val="2800"/>
              <a:buChar char="■"/>
              <a:defRPr sz="2800">
                <a:solidFill>
                  <a:schemeClr val="lt1"/>
                </a:solidFill>
              </a:defRPr>
            </a:lvl6pPr>
            <a:lvl7pPr indent="-406400" lvl="6" marL="3200400" rtl="0">
              <a:spcBef>
                <a:spcPts val="0"/>
              </a:spcBef>
              <a:spcAft>
                <a:spcPts val="0"/>
              </a:spcAft>
              <a:buClr>
                <a:schemeClr val="lt1"/>
              </a:buClr>
              <a:buSzPts val="2800"/>
              <a:buChar char="●"/>
              <a:defRPr sz="2800">
                <a:solidFill>
                  <a:schemeClr val="lt1"/>
                </a:solidFill>
              </a:defRPr>
            </a:lvl7pPr>
            <a:lvl8pPr indent="-406400" lvl="7" marL="3657600" rtl="0">
              <a:spcBef>
                <a:spcPts val="0"/>
              </a:spcBef>
              <a:spcAft>
                <a:spcPts val="0"/>
              </a:spcAft>
              <a:buClr>
                <a:schemeClr val="lt1"/>
              </a:buClr>
              <a:buSzPts val="2800"/>
              <a:buChar char="○"/>
              <a:defRPr sz="2800">
                <a:solidFill>
                  <a:schemeClr val="lt1"/>
                </a:solidFill>
              </a:defRPr>
            </a:lvl8pPr>
            <a:lvl9pPr indent="-406400" lvl="8" marL="4114800" rtl="0">
              <a:spcBef>
                <a:spcPts val="0"/>
              </a:spcBef>
              <a:spcAft>
                <a:spcPts val="0"/>
              </a:spcAft>
              <a:buClr>
                <a:schemeClr val="lt1"/>
              </a:buClr>
              <a:buSzPts val="2800"/>
              <a:buChar char="■"/>
              <a:defRPr sz="2800">
                <a:solidFill>
                  <a:schemeClr val="lt1"/>
                </a:solidFill>
              </a:defRPr>
            </a:lvl9pPr>
          </a:lstStyle>
          <a:p/>
        </p:txBody>
      </p:sp>
      <p:sp>
        <p:nvSpPr>
          <p:cNvPr id="372" name="Google Shape;372;p44"/>
          <p:cNvSpPr txBox="1"/>
          <p:nvPr>
            <p:ph idx="6" type="body"/>
          </p:nvPr>
        </p:nvSpPr>
        <p:spPr>
          <a:xfrm>
            <a:off x="13430575" y="10562075"/>
            <a:ext cx="5590200" cy="1239600"/>
          </a:xfrm>
          <a:prstGeom prst="rect">
            <a:avLst/>
          </a:prstGeom>
        </p:spPr>
        <p:txBody>
          <a:bodyPr anchorCtr="0" anchor="t" bIns="243775" lIns="0" spcFirstLastPara="1" rIns="243775" wrap="square" tIns="243775">
            <a:spAutoFit/>
          </a:bodyPr>
          <a:lstStyle>
            <a:lvl1pPr indent="-406400" lvl="0" marL="457200" rtl="0">
              <a:spcBef>
                <a:spcPts val="0"/>
              </a:spcBef>
              <a:spcAft>
                <a:spcPts val="0"/>
              </a:spcAft>
              <a:buClr>
                <a:schemeClr val="lt1"/>
              </a:buClr>
              <a:buSzPts val="2800"/>
              <a:buChar char="●"/>
              <a:defRPr sz="2800">
                <a:solidFill>
                  <a:schemeClr val="lt1"/>
                </a:solidFill>
              </a:defRPr>
            </a:lvl1pPr>
            <a:lvl2pPr indent="-406400" lvl="1" marL="914400" rtl="0">
              <a:spcBef>
                <a:spcPts val="0"/>
              </a:spcBef>
              <a:spcAft>
                <a:spcPts val="0"/>
              </a:spcAft>
              <a:buClr>
                <a:schemeClr val="lt1"/>
              </a:buClr>
              <a:buSzPts val="2800"/>
              <a:buChar char="○"/>
              <a:defRPr sz="2800">
                <a:solidFill>
                  <a:schemeClr val="lt1"/>
                </a:solidFill>
              </a:defRPr>
            </a:lvl2pPr>
            <a:lvl3pPr indent="-406400" lvl="2" marL="1371600" rtl="0">
              <a:spcBef>
                <a:spcPts val="0"/>
              </a:spcBef>
              <a:spcAft>
                <a:spcPts val="0"/>
              </a:spcAft>
              <a:buClr>
                <a:schemeClr val="lt1"/>
              </a:buClr>
              <a:buSzPts val="2800"/>
              <a:buChar char="■"/>
              <a:defRPr sz="2800">
                <a:solidFill>
                  <a:schemeClr val="lt1"/>
                </a:solidFill>
              </a:defRPr>
            </a:lvl3pPr>
            <a:lvl4pPr indent="-406400" lvl="3" marL="1828800" rtl="0">
              <a:spcBef>
                <a:spcPts val="0"/>
              </a:spcBef>
              <a:spcAft>
                <a:spcPts val="0"/>
              </a:spcAft>
              <a:buClr>
                <a:schemeClr val="lt1"/>
              </a:buClr>
              <a:buSzPts val="2800"/>
              <a:buChar char="●"/>
              <a:defRPr sz="2800">
                <a:solidFill>
                  <a:schemeClr val="lt1"/>
                </a:solidFill>
              </a:defRPr>
            </a:lvl4pPr>
            <a:lvl5pPr indent="-406400" lvl="4" marL="2286000" rtl="0">
              <a:spcBef>
                <a:spcPts val="0"/>
              </a:spcBef>
              <a:spcAft>
                <a:spcPts val="0"/>
              </a:spcAft>
              <a:buClr>
                <a:schemeClr val="lt1"/>
              </a:buClr>
              <a:buSzPts val="2800"/>
              <a:buChar char="○"/>
              <a:defRPr sz="2800">
                <a:solidFill>
                  <a:schemeClr val="lt1"/>
                </a:solidFill>
              </a:defRPr>
            </a:lvl5pPr>
            <a:lvl6pPr indent="-406400" lvl="5" marL="2743200" rtl="0">
              <a:spcBef>
                <a:spcPts val="0"/>
              </a:spcBef>
              <a:spcAft>
                <a:spcPts val="0"/>
              </a:spcAft>
              <a:buClr>
                <a:schemeClr val="lt1"/>
              </a:buClr>
              <a:buSzPts val="2800"/>
              <a:buChar char="■"/>
              <a:defRPr sz="2800">
                <a:solidFill>
                  <a:schemeClr val="lt1"/>
                </a:solidFill>
              </a:defRPr>
            </a:lvl6pPr>
            <a:lvl7pPr indent="-406400" lvl="6" marL="3200400" rtl="0">
              <a:spcBef>
                <a:spcPts val="0"/>
              </a:spcBef>
              <a:spcAft>
                <a:spcPts val="0"/>
              </a:spcAft>
              <a:buClr>
                <a:schemeClr val="lt1"/>
              </a:buClr>
              <a:buSzPts val="2800"/>
              <a:buChar char="●"/>
              <a:defRPr sz="2800">
                <a:solidFill>
                  <a:schemeClr val="lt1"/>
                </a:solidFill>
              </a:defRPr>
            </a:lvl7pPr>
            <a:lvl8pPr indent="-406400" lvl="7" marL="3657600" rtl="0">
              <a:spcBef>
                <a:spcPts val="0"/>
              </a:spcBef>
              <a:spcAft>
                <a:spcPts val="0"/>
              </a:spcAft>
              <a:buClr>
                <a:schemeClr val="lt1"/>
              </a:buClr>
              <a:buSzPts val="2800"/>
              <a:buChar char="○"/>
              <a:defRPr sz="2800">
                <a:solidFill>
                  <a:schemeClr val="lt1"/>
                </a:solidFill>
              </a:defRPr>
            </a:lvl8pPr>
            <a:lvl9pPr indent="-406400" lvl="8" marL="4114800" rtl="0">
              <a:spcBef>
                <a:spcPts val="0"/>
              </a:spcBef>
              <a:spcAft>
                <a:spcPts val="0"/>
              </a:spcAft>
              <a:buClr>
                <a:schemeClr val="lt1"/>
              </a:buClr>
              <a:buSzPts val="2800"/>
              <a:buChar char="■"/>
              <a:defRPr sz="2800">
                <a:solidFill>
                  <a:schemeClr val="lt1"/>
                </a:solidFill>
              </a:defRPr>
            </a:lvl9pPr>
          </a:lstStyle>
          <a:p/>
        </p:txBody>
      </p:sp>
      <p:sp>
        <p:nvSpPr>
          <p:cNvPr id="373" name="Google Shape;373;p44"/>
          <p:cNvSpPr txBox="1"/>
          <p:nvPr>
            <p:ph type="title"/>
          </p:nvPr>
        </p:nvSpPr>
        <p:spPr>
          <a:xfrm>
            <a:off x="1273517" y="1836267"/>
            <a:ext cx="12426300" cy="1527300"/>
          </a:xfrm>
          <a:prstGeom prst="rect">
            <a:avLst/>
          </a:prstGeom>
          <a:noFill/>
          <a:ln>
            <a:noFill/>
          </a:ln>
        </p:spPr>
        <p:txBody>
          <a:bodyPr anchorCtr="0" anchor="ctr" bIns="0" lIns="0" spcFirstLastPara="1" rIns="0" wrap="square" tIns="0">
            <a:spAutoFit/>
          </a:bodyPr>
          <a:lstStyle>
            <a:lvl1pPr lvl="0" rtl="0">
              <a:spcBef>
                <a:spcPts val="0"/>
              </a:spcBef>
              <a:spcAft>
                <a:spcPts val="0"/>
              </a:spcAft>
              <a:buClr>
                <a:schemeClr val="lt1"/>
              </a:buClr>
              <a:buSzPts val="10000"/>
              <a:buFont typeface="Times New Roman"/>
              <a:buNone/>
              <a:defRPr b="1" sz="10000">
                <a:solidFill>
                  <a:schemeClr val="lt1"/>
                </a:solidFill>
                <a:latin typeface="Times New Roman"/>
                <a:ea typeface="Times New Roman"/>
                <a:cs typeface="Times New Roman"/>
                <a:sym typeface="Times New Roman"/>
              </a:defRPr>
            </a:lvl1pPr>
            <a:lvl2pPr lvl="1" rtl="0">
              <a:spcBef>
                <a:spcPts val="0"/>
              </a:spcBef>
              <a:spcAft>
                <a:spcPts val="0"/>
              </a:spcAft>
              <a:buClr>
                <a:schemeClr val="lt1"/>
              </a:buClr>
              <a:buSzPts val="3700"/>
              <a:buNone/>
              <a:defRPr sz="3700">
                <a:solidFill>
                  <a:schemeClr val="lt1"/>
                </a:solidFill>
                <a:latin typeface="IBM Plex Sans"/>
                <a:ea typeface="IBM Plex Sans"/>
                <a:cs typeface="IBM Plex Sans"/>
                <a:sym typeface="IBM Plex Sans"/>
              </a:defRPr>
            </a:lvl2pPr>
            <a:lvl3pPr lvl="2" rtl="0">
              <a:spcBef>
                <a:spcPts val="0"/>
              </a:spcBef>
              <a:spcAft>
                <a:spcPts val="0"/>
              </a:spcAft>
              <a:buClr>
                <a:schemeClr val="lt1"/>
              </a:buClr>
              <a:buSzPts val="3700"/>
              <a:buNone/>
              <a:defRPr sz="3700">
                <a:solidFill>
                  <a:schemeClr val="lt1"/>
                </a:solidFill>
                <a:latin typeface="IBM Plex Sans"/>
                <a:ea typeface="IBM Plex Sans"/>
                <a:cs typeface="IBM Plex Sans"/>
                <a:sym typeface="IBM Plex Sans"/>
              </a:defRPr>
            </a:lvl3pPr>
            <a:lvl4pPr lvl="3" rtl="0">
              <a:spcBef>
                <a:spcPts val="0"/>
              </a:spcBef>
              <a:spcAft>
                <a:spcPts val="0"/>
              </a:spcAft>
              <a:buClr>
                <a:schemeClr val="lt1"/>
              </a:buClr>
              <a:buSzPts val="3700"/>
              <a:buNone/>
              <a:defRPr sz="3700">
                <a:solidFill>
                  <a:schemeClr val="lt1"/>
                </a:solidFill>
                <a:latin typeface="IBM Plex Sans"/>
                <a:ea typeface="IBM Plex Sans"/>
                <a:cs typeface="IBM Plex Sans"/>
                <a:sym typeface="IBM Plex Sans"/>
              </a:defRPr>
            </a:lvl4pPr>
            <a:lvl5pPr lvl="4" rtl="0">
              <a:spcBef>
                <a:spcPts val="0"/>
              </a:spcBef>
              <a:spcAft>
                <a:spcPts val="0"/>
              </a:spcAft>
              <a:buClr>
                <a:schemeClr val="lt1"/>
              </a:buClr>
              <a:buSzPts val="3700"/>
              <a:buNone/>
              <a:defRPr sz="3700">
                <a:solidFill>
                  <a:schemeClr val="lt1"/>
                </a:solidFill>
                <a:latin typeface="IBM Plex Sans"/>
                <a:ea typeface="IBM Plex Sans"/>
                <a:cs typeface="IBM Plex Sans"/>
                <a:sym typeface="IBM Plex Sans"/>
              </a:defRPr>
            </a:lvl5pPr>
            <a:lvl6pPr lvl="5" rtl="0">
              <a:spcBef>
                <a:spcPts val="0"/>
              </a:spcBef>
              <a:spcAft>
                <a:spcPts val="0"/>
              </a:spcAft>
              <a:buClr>
                <a:schemeClr val="lt1"/>
              </a:buClr>
              <a:buSzPts val="3700"/>
              <a:buNone/>
              <a:defRPr sz="3700">
                <a:solidFill>
                  <a:schemeClr val="lt1"/>
                </a:solidFill>
                <a:latin typeface="IBM Plex Sans"/>
                <a:ea typeface="IBM Plex Sans"/>
                <a:cs typeface="IBM Plex Sans"/>
                <a:sym typeface="IBM Plex Sans"/>
              </a:defRPr>
            </a:lvl6pPr>
            <a:lvl7pPr lvl="6" rtl="0">
              <a:spcBef>
                <a:spcPts val="0"/>
              </a:spcBef>
              <a:spcAft>
                <a:spcPts val="0"/>
              </a:spcAft>
              <a:buClr>
                <a:schemeClr val="lt1"/>
              </a:buClr>
              <a:buSzPts val="3700"/>
              <a:buNone/>
              <a:defRPr sz="3700">
                <a:solidFill>
                  <a:schemeClr val="lt1"/>
                </a:solidFill>
                <a:latin typeface="IBM Plex Sans"/>
                <a:ea typeface="IBM Plex Sans"/>
                <a:cs typeface="IBM Plex Sans"/>
                <a:sym typeface="IBM Plex Sans"/>
              </a:defRPr>
            </a:lvl7pPr>
            <a:lvl8pPr lvl="7" rtl="0">
              <a:spcBef>
                <a:spcPts val="0"/>
              </a:spcBef>
              <a:spcAft>
                <a:spcPts val="0"/>
              </a:spcAft>
              <a:buClr>
                <a:schemeClr val="lt1"/>
              </a:buClr>
              <a:buSzPts val="3700"/>
              <a:buNone/>
              <a:defRPr sz="3700">
                <a:solidFill>
                  <a:schemeClr val="lt1"/>
                </a:solidFill>
                <a:latin typeface="IBM Plex Sans"/>
                <a:ea typeface="IBM Plex Sans"/>
                <a:cs typeface="IBM Plex Sans"/>
                <a:sym typeface="IBM Plex Sans"/>
              </a:defRPr>
            </a:lvl8pPr>
            <a:lvl9pPr lvl="8" rtl="0">
              <a:spcBef>
                <a:spcPts val="0"/>
              </a:spcBef>
              <a:spcAft>
                <a:spcPts val="0"/>
              </a:spcAft>
              <a:buClr>
                <a:schemeClr val="lt1"/>
              </a:buClr>
              <a:buSzPts val="3700"/>
              <a:buNone/>
              <a:defRPr sz="3700">
                <a:solidFill>
                  <a:schemeClr val="lt1"/>
                </a:solidFill>
                <a:latin typeface="IBM Plex Sans"/>
                <a:ea typeface="IBM Plex Sans"/>
                <a:cs typeface="IBM Plex Sans"/>
                <a:sym typeface="IBM Plex Sans"/>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se 1">
  <p:cSld name="CUSTOM_3_1_1_2">
    <p:spTree>
      <p:nvGrpSpPr>
        <p:cNvPr id="374" name="Shape 374"/>
        <p:cNvGrpSpPr/>
        <p:nvPr/>
      </p:nvGrpSpPr>
      <p:grpSpPr>
        <a:xfrm>
          <a:off x="0" y="0"/>
          <a:ext cx="0" cy="0"/>
          <a:chOff x="0" y="0"/>
          <a:chExt cx="0" cy="0"/>
        </a:xfrm>
      </p:grpSpPr>
      <p:pic>
        <p:nvPicPr>
          <p:cNvPr id="375" name="Google Shape;375;p45"/>
          <p:cNvPicPr preferRelativeResize="0"/>
          <p:nvPr/>
        </p:nvPicPr>
        <p:blipFill rotWithShape="1">
          <a:blip r:embed="rId2">
            <a:alphaModFix/>
          </a:blip>
          <a:srcRect b="50526" l="0" r="37472" t="0"/>
          <a:stretch/>
        </p:blipFill>
        <p:spPr>
          <a:xfrm>
            <a:off x="16585933" y="6687800"/>
            <a:ext cx="7798066" cy="6169932"/>
          </a:xfrm>
          <a:prstGeom prst="rect">
            <a:avLst/>
          </a:prstGeom>
          <a:noFill/>
          <a:ln>
            <a:noFill/>
          </a:ln>
        </p:spPr>
      </p:pic>
      <p:sp>
        <p:nvSpPr>
          <p:cNvPr id="376" name="Google Shape;376;p45"/>
          <p:cNvSpPr/>
          <p:nvPr/>
        </p:nvSpPr>
        <p:spPr>
          <a:xfrm>
            <a:off x="0" y="12870333"/>
            <a:ext cx="24384000" cy="846300"/>
          </a:xfrm>
          <a:prstGeom prst="round2SameRect">
            <a:avLst>
              <a:gd fmla="val 0" name="adj1"/>
              <a:gd fmla="val 0" name="adj2"/>
            </a:avLst>
          </a:prstGeom>
          <a:solidFill>
            <a:srgbClr val="F7F8FC"/>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377" name="Google Shape;377;p45"/>
          <p:cNvSpPr txBox="1"/>
          <p:nvPr>
            <p:ph idx="12" type="sldNum"/>
          </p:nvPr>
        </p:nvSpPr>
        <p:spPr>
          <a:xfrm>
            <a:off x="508000" y="12870333"/>
            <a:ext cx="1335900" cy="846300"/>
          </a:xfrm>
          <a:prstGeom prst="rect">
            <a:avLst/>
          </a:prstGeom>
        </p:spPr>
        <p:txBody>
          <a:bodyPr anchorCtr="0" anchor="t" bIns="243800" lIns="243800" spcFirstLastPara="1" rIns="243800" wrap="square" tIns="243800">
            <a:noAutofit/>
          </a:bodyPr>
          <a:lstStyle>
            <a:lvl1pPr lvl="0" rtl="0">
              <a:buNone/>
              <a:defRPr sz="2400">
                <a:solidFill>
                  <a:schemeClr val="dk2"/>
                </a:solidFill>
                <a:latin typeface="IBM Plex Sans"/>
                <a:ea typeface="IBM Plex Sans"/>
                <a:cs typeface="IBM Plex Sans"/>
                <a:sym typeface="IBM Plex Sans"/>
              </a:defRPr>
            </a:lvl1pPr>
            <a:lvl2pPr lvl="1" rtl="0">
              <a:buNone/>
              <a:defRPr sz="2400">
                <a:solidFill>
                  <a:schemeClr val="dk2"/>
                </a:solidFill>
                <a:latin typeface="IBM Plex Sans"/>
                <a:ea typeface="IBM Plex Sans"/>
                <a:cs typeface="IBM Plex Sans"/>
                <a:sym typeface="IBM Plex Sans"/>
              </a:defRPr>
            </a:lvl2pPr>
            <a:lvl3pPr lvl="2" rtl="0">
              <a:buNone/>
              <a:defRPr sz="2400">
                <a:solidFill>
                  <a:schemeClr val="dk2"/>
                </a:solidFill>
                <a:latin typeface="IBM Plex Sans"/>
                <a:ea typeface="IBM Plex Sans"/>
                <a:cs typeface="IBM Plex Sans"/>
                <a:sym typeface="IBM Plex Sans"/>
              </a:defRPr>
            </a:lvl3pPr>
            <a:lvl4pPr lvl="3" rtl="0">
              <a:buNone/>
              <a:defRPr sz="2400">
                <a:solidFill>
                  <a:schemeClr val="dk2"/>
                </a:solidFill>
                <a:latin typeface="IBM Plex Sans"/>
                <a:ea typeface="IBM Plex Sans"/>
                <a:cs typeface="IBM Plex Sans"/>
                <a:sym typeface="IBM Plex Sans"/>
              </a:defRPr>
            </a:lvl4pPr>
            <a:lvl5pPr lvl="4" rtl="0">
              <a:buNone/>
              <a:defRPr sz="2400">
                <a:solidFill>
                  <a:schemeClr val="dk2"/>
                </a:solidFill>
                <a:latin typeface="IBM Plex Sans"/>
                <a:ea typeface="IBM Plex Sans"/>
                <a:cs typeface="IBM Plex Sans"/>
                <a:sym typeface="IBM Plex Sans"/>
              </a:defRPr>
            </a:lvl5pPr>
            <a:lvl6pPr lvl="5" rtl="0">
              <a:buNone/>
              <a:defRPr sz="2400">
                <a:solidFill>
                  <a:schemeClr val="dk2"/>
                </a:solidFill>
                <a:latin typeface="IBM Plex Sans"/>
                <a:ea typeface="IBM Plex Sans"/>
                <a:cs typeface="IBM Plex Sans"/>
                <a:sym typeface="IBM Plex Sans"/>
              </a:defRPr>
            </a:lvl6pPr>
            <a:lvl7pPr lvl="6" rtl="0">
              <a:buNone/>
              <a:defRPr sz="2400">
                <a:solidFill>
                  <a:schemeClr val="dk2"/>
                </a:solidFill>
                <a:latin typeface="IBM Plex Sans"/>
                <a:ea typeface="IBM Plex Sans"/>
                <a:cs typeface="IBM Plex Sans"/>
                <a:sym typeface="IBM Plex Sans"/>
              </a:defRPr>
            </a:lvl7pPr>
            <a:lvl8pPr lvl="7" rtl="0">
              <a:buNone/>
              <a:defRPr sz="2400">
                <a:solidFill>
                  <a:schemeClr val="dk2"/>
                </a:solidFill>
                <a:latin typeface="IBM Plex Sans"/>
                <a:ea typeface="IBM Plex Sans"/>
                <a:cs typeface="IBM Plex Sans"/>
                <a:sym typeface="IBM Plex Sans"/>
              </a:defRPr>
            </a:lvl8pPr>
            <a:lvl9pPr lvl="8" rtl="0">
              <a:buNone/>
              <a:defRPr sz="2400">
                <a:solidFill>
                  <a:schemeClr val="dk2"/>
                </a:solidFill>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GB"/>
              <a:t>‹#›</a:t>
            </a:fld>
            <a:endParaRPr/>
          </a:p>
        </p:txBody>
      </p:sp>
      <p:pic>
        <p:nvPicPr>
          <p:cNvPr id="378" name="Google Shape;378;p45"/>
          <p:cNvPicPr preferRelativeResize="0"/>
          <p:nvPr/>
        </p:nvPicPr>
        <p:blipFill>
          <a:blip r:embed="rId3">
            <a:alphaModFix/>
          </a:blip>
          <a:stretch>
            <a:fillRect/>
          </a:stretch>
        </p:blipFill>
        <p:spPr>
          <a:xfrm>
            <a:off x="11272167" y="13116999"/>
            <a:ext cx="1549804" cy="35266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line 2">
  <p:cSld name="CUSTOM_3_1_1_1_1_1_1_1">
    <p:bg>
      <p:bgPr>
        <a:noFill/>
      </p:bgPr>
    </p:bg>
    <p:spTree>
      <p:nvGrpSpPr>
        <p:cNvPr id="58" name="Shape 58"/>
        <p:cNvGrpSpPr/>
        <p:nvPr/>
      </p:nvGrpSpPr>
      <p:grpSpPr>
        <a:xfrm>
          <a:off x="0" y="0"/>
          <a:ext cx="0" cy="0"/>
          <a:chOff x="0" y="0"/>
          <a:chExt cx="0" cy="0"/>
        </a:xfrm>
      </p:grpSpPr>
      <p:grpSp>
        <p:nvGrpSpPr>
          <p:cNvPr id="59" name="Google Shape;59;p6"/>
          <p:cNvGrpSpPr/>
          <p:nvPr/>
        </p:nvGrpSpPr>
        <p:grpSpPr>
          <a:xfrm>
            <a:off x="-15467" y="-15800"/>
            <a:ext cx="12871628" cy="12877961"/>
            <a:chOff x="-5800" y="-5925"/>
            <a:chExt cx="4826800" cy="4829175"/>
          </a:xfrm>
        </p:grpSpPr>
        <p:sp>
          <p:nvSpPr>
            <p:cNvPr id="60" name="Google Shape;60;p6"/>
            <p:cNvSpPr/>
            <p:nvPr/>
          </p:nvSpPr>
          <p:spPr>
            <a:xfrm>
              <a:off x="1137300" y="-2250"/>
              <a:ext cx="3683700" cy="4825500"/>
            </a:xfrm>
            <a:prstGeom prst="flowChartDelay">
              <a:avLst/>
            </a:prstGeom>
            <a:solidFill>
              <a:schemeClr val="accent3"/>
            </a:solidFill>
            <a:ln>
              <a:noFill/>
            </a:ln>
          </p:spPr>
          <p:txBody>
            <a:bodyPr anchorCtr="0" anchor="ctr" bIns="243775" lIns="243775" spcFirstLastPara="1" rIns="243775" wrap="square" tIns="243775">
              <a:noAutofit/>
            </a:bodyPr>
            <a:lstStyle/>
            <a:p>
              <a:pPr indent="0" lvl="0" marL="0" rtl="0" algn="l">
                <a:spcBef>
                  <a:spcPts val="0"/>
                </a:spcBef>
                <a:spcAft>
                  <a:spcPts val="0"/>
                </a:spcAft>
                <a:buNone/>
              </a:pPr>
              <a:r>
                <a:t/>
              </a:r>
              <a:endParaRPr sz="3700"/>
            </a:p>
          </p:txBody>
        </p:sp>
        <p:sp>
          <p:nvSpPr>
            <p:cNvPr id="61" name="Google Shape;61;p6"/>
            <p:cNvSpPr/>
            <p:nvPr/>
          </p:nvSpPr>
          <p:spPr>
            <a:xfrm>
              <a:off x="-5800" y="-5925"/>
              <a:ext cx="1352700" cy="4825500"/>
            </a:xfrm>
            <a:prstGeom prst="rect">
              <a:avLst/>
            </a:prstGeom>
            <a:solidFill>
              <a:schemeClr val="accent3"/>
            </a:solidFill>
            <a:ln>
              <a:noFill/>
            </a:ln>
          </p:spPr>
          <p:txBody>
            <a:bodyPr anchorCtr="0" anchor="ctr" bIns="243775" lIns="243775" spcFirstLastPara="1" rIns="243775" wrap="square" tIns="243775">
              <a:noAutofit/>
            </a:bodyPr>
            <a:lstStyle/>
            <a:p>
              <a:pPr indent="0" lvl="0" marL="0" rtl="0" algn="l">
                <a:spcBef>
                  <a:spcPts val="0"/>
                </a:spcBef>
                <a:spcAft>
                  <a:spcPts val="0"/>
                </a:spcAft>
                <a:buNone/>
              </a:pPr>
              <a:r>
                <a:t/>
              </a:r>
              <a:endParaRPr/>
            </a:p>
          </p:txBody>
        </p:sp>
      </p:grpSp>
      <p:sp>
        <p:nvSpPr>
          <p:cNvPr id="62" name="Google Shape;62;p6"/>
          <p:cNvSpPr txBox="1"/>
          <p:nvPr>
            <p:ph idx="1" type="body"/>
          </p:nvPr>
        </p:nvSpPr>
        <p:spPr>
          <a:xfrm>
            <a:off x="1246125" y="3587525"/>
            <a:ext cx="10001100" cy="4145700"/>
          </a:xfrm>
          <a:prstGeom prst="rect">
            <a:avLst/>
          </a:prstGeom>
        </p:spPr>
        <p:txBody>
          <a:bodyPr anchorCtr="0" anchor="t" bIns="243775" lIns="0" spcFirstLastPara="1" rIns="243775" wrap="square" tIns="243775">
            <a:spAutoFit/>
          </a:bodyPr>
          <a:lstStyle>
            <a:lvl1pPr indent="-406400" lvl="0" marL="457200" rtl="0">
              <a:spcBef>
                <a:spcPts val="0"/>
              </a:spcBef>
              <a:spcAft>
                <a:spcPts val="0"/>
              </a:spcAft>
              <a:buSzPts val="2800"/>
              <a:buChar char="●"/>
              <a:defRPr sz="2800"/>
            </a:lvl1pPr>
            <a:lvl2pPr indent="-406400" lvl="1" marL="914400" rtl="0">
              <a:spcBef>
                <a:spcPts val="0"/>
              </a:spcBef>
              <a:spcAft>
                <a:spcPts val="0"/>
              </a:spcAft>
              <a:buSzPts val="2800"/>
              <a:buChar char="○"/>
              <a:defRPr sz="2800"/>
            </a:lvl2pPr>
            <a:lvl3pPr indent="-406400" lvl="2" marL="1371600" rtl="0">
              <a:spcBef>
                <a:spcPts val="0"/>
              </a:spcBef>
              <a:spcAft>
                <a:spcPts val="0"/>
              </a:spcAft>
              <a:buSzPts val="2800"/>
              <a:buChar char="■"/>
              <a:defRPr sz="2800"/>
            </a:lvl3pPr>
            <a:lvl4pPr indent="-406400" lvl="3" marL="1828800" rtl="0">
              <a:spcBef>
                <a:spcPts val="0"/>
              </a:spcBef>
              <a:spcAft>
                <a:spcPts val="0"/>
              </a:spcAft>
              <a:buSzPts val="2800"/>
              <a:buChar char="●"/>
              <a:defRPr sz="2800"/>
            </a:lvl4pPr>
            <a:lvl5pPr indent="-406400" lvl="4" marL="2286000" rtl="0">
              <a:spcBef>
                <a:spcPts val="0"/>
              </a:spcBef>
              <a:spcAft>
                <a:spcPts val="0"/>
              </a:spcAft>
              <a:buSzPts val="2800"/>
              <a:buChar char="○"/>
              <a:defRPr sz="2800"/>
            </a:lvl5pPr>
            <a:lvl6pPr indent="-406400" lvl="5" marL="2743200" rtl="0">
              <a:spcBef>
                <a:spcPts val="0"/>
              </a:spcBef>
              <a:spcAft>
                <a:spcPts val="0"/>
              </a:spcAft>
              <a:buSzPts val="2800"/>
              <a:buChar char="■"/>
              <a:defRPr sz="2800"/>
            </a:lvl6pPr>
            <a:lvl7pPr indent="-406400" lvl="6" marL="3200400" rtl="0">
              <a:spcBef>
                <a:spcPts val="0"/>
              </a:spcBef>
              <a:spcAft>
                <a:spcPts val="0"/>
              </a:spcAft>
              <a:buSzPts val="2800"/>
              <a:buChar char="●"/>
              <a:defRPr sz="2800"/>
            </a:lvl7pPr>
            <a:lvl8pPr indent="-406400" lvl="7" marL="3657600" rtl="0">
              <a:spcBef>
                <a:spcPts val="0"/>
              </a:spcBef>
              <a:spcAft>
                <a:spcPts val="0"/>
              </a:spcAft>
              <a:buSzPts val="2800"/>
              <a:buChar char="○"/>
              <a:defRPr sz="2800"/>
            </a:lvl8pPr>
            <a:lvl9pPr indent="-406400" lvl="8" marL="4114800" rtl="0">
              <a:spcBef>
                <a:spcPts val="0"/>
              </a:spcBef>
              <a:spcAft>
                <a:spcPts val="0"/>
              </a:spcAft>
              <a:buSzPts val="2800"/>
              <a:buChar char="■"/>
              <a:defRPr sz="2800"/>
            </a:lvl9pPr>
          </a:lstStyle>
          <a:p/>
        </p:txBody>
      </p:sp>
      <p:sp>
        <p:nvSpPr>
          <p:cNvPr id="63" name="Google Shape;63;p6"/>
          <p:cNvSpPr txBox="1"/>
          <p:nvPr>
            <p:ph type="title"/>
          </p:nvPr>
        </p:nvSpPr>
        <p:spPr>
          <a:xfrm>
            <a:off x="1273525" y="1086475"/>
            <a:ext cx="10001100" cy="1527300"/>
          </a:xfrm>
          <a:prstGeom prst="rect">
            <a:avLst/>
          </a:prstGeom>
          <a:noFill/>
          <a:ln>
            <a:noFill/>
          </a:ln>
        </p:spPr>
        <p:txBody>
          <a:bodyPr anchorCtr="0" anchor="ctr" bIns="0" lIns="0" spcFirstLastPara="1" rIns="0" wrap="square" tIns="0">
            <a:spAutoFit/>
          </a:bodyPr>
          <a:lstStyle>
            <a:lvl1pPr lvl="0" rtl="0">
              <a:spcBef>
                <a:spcPts val="0"/>
              </a:spcBef>
              <a:spcAft>
                <a:spcPts val="0"/>
              </a:spcAft>
              <a:buClr>
                <a:schemeClr val="dk2"/>
              </a:buClr>
              <a:buSzPts val="6000"/>
              <a:buFont typeface="Times New Roman"/>
              <a:buNone/>
              <a:defRPr b="1" sz="6000">
                <a:solidFill>
                  <a:schemeClr val="dk2"/>
                </a:solidFill>
                <a:latin typeface="Times New Roman"/>
                <a:ea typeface="Times New Roman"/>
                <a:cs typeface="Times New Roman"/>
                <a:sym typeface="Times New Roman"/>
              </a:defRPr>
            </a:lvl1pPr>
            <a:lvl2pPr lvl="1" rtl="0">
              <a:spcBef>
                <a:spcPts val="0"/>
              </a:spcBef>
              <a:spcAft>
                <a:spcPts val="0"/>
              </a:spcAft>
              <a:buSzPts val="3700"/>
              <a:buNone/>
              <a:defRPr sz="3700">
                <a:latin typeface="IBM Plex Sans"/>
                <a:ea typeface="IBM Plex Sans"/>
                <a:cs typeface="IBM Plex Sans"/>
                <a:sym typeface="IBM Plex Sans"/>
              </a:defRPr>
            </a:lvl2pPr>
            <a:lvl3pPr lvl="2" rtl="0">
              <a:spcBef>
                <a:spcPts val="0"/>
              </a:spcBef>
              <a:spcAft>
                <a:spcPts val="0"/>
              </a:spcAft>
              <a:buSzPts val="3700"/>
              <a:buNone/>
              <a:defRPr sz="3700">
                <a:latin typeface="IBM Plex Sans"/>
                <a:ea typeface="IBM Plex Sans"/>
                <a:cs typeface="IBM Plex Sans"/>
                <a:sym typeface="IBM Plex Sans"/>
              </a:defRPr>
            </a:lvl3pPr>
            <a:lvl4pPr lvl="3" rtl="0">
              <a:spcBef>
                <a:spcPts val="0"/>
              </a:spcBef>
              <a:spcAft>
                <a:spcPts val="0"/>
              </a:spcAft>
              <a:buSzPts val="3700"/>
              <a:buNone/>
              <a:defRPr sz="3700">
                <a:latin typeface="IBM Plex Sans"/>
                <a:ea typeface="IBM Plex Sans"/>
                <a:cs typeface="IBM Plex Sans"/>
                <a:sym typeface="IBM Plex Sans"/>
              </a:defRPr>
            </a:lvl4pPr>
            <a:lvl5pPr lvl="4" rtl="0">
              <a:spcBef>
                <a:spcPts val="0"/>
              </a:spcBef>
              <a:spcAft>
                <a:spcPts val="0"/>
              </a:spcAft>
              <a:buSzPts val="3700"/>
              <a:buNone/>
              <a:defRPr sz="3700">
                <a:latin typeface="IBM Plex Sans"/>
                <a:ea typeface="IBM Plex Sans"/>
                <a:cs typeface="IBM Plex Sans"/>
                <a:sym typeface="IBM Plex Sans"/>
              </a:defRPr>
            </a:lvl5pPr>
            <a:lvl6pPr lvl="5" rtl="0">
              <a:spcBef>
                <a:spcPts val="0"/>
              </a:spcBef>
              <a:spcAft>
                <a:spcPts val="0"/>
              </a:spcAft>
              <a:buSzPts val="3700"/>
              <a:buNone/>
              <a:defRPr sz="3700">
                <a:latin typeface="IBM Plex Sans"/>
                <a:ea typeface="IBM Plex Sans"/>
                <a:cs typeface="IBM Plex Sans"/>
                <a:sym typeface="IBM Plex Sans"/>
              </a:defRPr>
            </a:lvl6pPr>
            <a:lvl7pPr lvl="6" rtl="0">
              <a:spcBef>
                <a:spcPts val="0"/>
              </a:spcBef>
              <a:spcAft>
                <a:spcPts val="0"/>
              </a:spcAft>
              <a:buSzPts val="3700"/>
              <a:buNone/>
              <a:defRPr sz="3700">
                <a:latin typeface="IBM Plex Sans"/>
                <a:ea typeface="IBM Plex Sans"/>
                <a:cs typeface="IBM Plex Sans"/>
                <a:sym typeface="IBM Plex Sans"/>
              </a:defRPr>
            </a:lvl7pPr>
            <a:lvl8pPr lvl="7" rtl="0">
              <a:spcBef>
                <a:spcPts val="0"/>
              </a:spcBef>
              <a:spcAft>
                <a:spcPts val="0"/>
              </a:spcAft>
              <a:buSzPts val="3700"/>
              <a:buNone/>
              <a:defRPr sz="3700">
                <a:latin typeface="IBM Plex Sans"/>
                <a:ea typeface="IBM Plex Sans"/>
                <a:cs typeface="IBM Plex Sans"/>
                <a:sym typeface="IBM Plex Sans"/>
              </a:defRPr>
            </a:lvl8pPr>
            <a:lvl9pPr lvl="8" rtl="0">
              <a:spcBef>
                <a:spcPts val="0"/>
              </a:spcBef>
              <a:spcAft>
                <a:spcPts val="0"/>
              </a:spcAft>
              <a:buSzPts val="3700"/>
              <a:buNone/>
              <a:defRPr sz="3700">
                <a:latin typeface="IBM Plex Sans"/>
                <a:ea typeface="IBM Plex Sans"/>
                <a:cs typeface="IBM Plex Sans"/>
                <a:sym typeface="IBM Plex Sans"/>
              </a:defRPr>
            </a:lvl9pPr>
          </a:lstStyle>
          <a:p/>
        </p:txBody>
      </p:sp>
      <p:sp>
        <p:nvSpPr>
          <p:cNvPr id="64" name="Google Shape;64;p6"/>
          <p:cNvSpPr txBox="1"/>
          <p:nvPr>
            <p:ph idx="2" type="subTitle"/>
          </p:nvPr>
        </p:nvSpPr>
        <p:spPr>
          <a:xfrm>
            <a:off x="1273525" y="2542325"/>
            <a:ext cx="10001100" cy="944100"/>
          </a:xfrm>
          <a:prstGeom prst="rect">
            <a:avLst/>
          </a:prstGeom>
        </p:spPr>
        <p:txBody>
          <a:bodyPr anchorCtr="0" anchor="ctr" bIns="0" lIns="0" spcFirstLastPara="1" rIns="0" wrap="square" tIns="0">
            <a:spAutoFit/>
          </a:bodyPr>
          <a:lstStyle>
            <a:lvl1pPr lvl="0" rtl="0">
              <a:spcBef>
                <a:spcPts val="0"/>
              </a:spcBef>
              <a:spcAft>
                <a:spcPts val="0"/>
              </a:spcAft>
              <a:buSzPts val="2800"/>
              <a:buNone/>
              <a:defRPr b="1" sz="2800"/>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Tree>
  </p:cSld>
  <p:clrMapOvr>
    <a:masterClrMapping/>
  </p:clrMapOvr>
  <p:extLst>
    <p:ext uri="{DCECCB84-F9BA-43D5-87BE-67443E8EF086}">
      <p15:sldGuideLst>
        <p15:guide id="1" pos="9182">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line + Text + Pulse 1">
  <p:cSld name="CUSTOM_3_1_1">
    <p:spTree>
      <p:nvGrpSpPr>
        <p:cNvPr id="65" name="Shape 65"/>
        <p:cNvGrpSpPr/>
        <p:nvPr/>
      </p:nvGrpSpPr>
      <p:grpSpPr>
        <a:xfrm>
          <a:off x="0" y="0"/>
          <a:ext cx="0" cy="0"/>
          <a:chOff x="0" y="0"/>
          <a:chExt cx="0" cy="0"/>
        </a:xfrm>
      </p:grpSpPr>
      <p:pic>
        <p:nvPicPr>
          <p:cNvPr id="66" name="Google Shape;66;p7"/>
          <p:cNvPicPr preferRelativeResize="0"/>
          <p:nvPr/>
        </p:nvPicPr>
        <p:blipFill rotWithShape="1">
          <a:blip r:embed="rId2">
            <a:alphaModFix/>
          </a:blip>
          <a:srcRect b="50526" l="0" r="37472" t="0"/>
          <a:stretch/>
        </p:blipFill>
        <p:spPr>
          <a:xfrm>
            <a:off x="16585933" y="6687800"/>
            <a:ext cx="7798066" cy="6169931"/>
          </a:xfrm>
          <a:prstGeom prst="rect">
            <a:avLst/>
          </a:prstGeom>
          <a:noFill/>
          <a:ln>
            <a:noFill/>
          </a:ln>
        </p:spPr>
      </p:pic>
      <p:sp>
        <p:nvSpPr>
          <p:cNvPr id="67" name="Google Shape;67;p7"/>
          <p:cNvSpPr txBox="1"/>
          <p:nvPr>
            <p:ph idx="1" type="body"/>
          </p:nvPr>
        </p:nvSpPr>
        <p:spPr>
          <a:xfrm>
            <a:off x="1246124" y="3587525"/>
            <a:ext cx="18073800" cy="4145700"/>
          </a:xfrm>
          <a:prstGeom prst="rect">
            <a:avLst/>
          </a:prstGeom>
        </p:spPr>
        <p:txBody>
          <a:bodyPr anchorCtr="0" anchor="t" bIns="243775" lIns="0" spcFirstLastPara="1" rIns="243775" wrap="square" tIns="243775">
            <a:spAutoFit/>
          </a:bodyPr>
          <a:lstStyle>
            <a:lvl1pPr indent="-406400" lvl="0" marL="457200" rtl="0">
              <a:spcBef>
                <a:spcPts val="0"/>
              </a:spcBef>
              <a:spcAft>
                <a:spcPts val="0"/>
              </a:spcAft>
              <a:buSzPts val="2800"/>
              <a:buChar char="●"/>
              <a:defRPr sz="2800"/>
            </a:lvl1pPr>
            <a:lvl2pPr indent="-406400" lvl="1" marL="914400" rtl="0">
              <a:spcBef>
                <a:spcPts val="0"/>
              </a:spcBef>
              <a:spcAft>
                <a:spcPts val="0"/>
              </a:spcAft>
              <a:buSzPts val="2800"/>
              <a:buChar char="○"/>
              <a:defRPr sz="2800"/>
            </a:lvl2pPr>
            <a:lvl3pPr indent="-406400" lvl="2" marL="1371600" rtl="0">
              <a:spcBef>
                <a:spcPts val="0"/>
              </a:spcBef>
              <a:spcAft>
                <a:spcPts val="0"/>
              </a:spcAft>
              <a:buSzPts val="2800"/>
              <a:buChar char="■"/>
              <a:defRPr sz="2800"/>
            </a:lvl3pPr>
            <a:lvl4pPr indent="-406400" lvl="3" marL="1828800" rtl="0">
              <a:spcBef>
                <a:spcPts val="0"/>
              </a:spcBef>
              <a:spcAft>
                <a:spcPts val="0"/>
              </a:spcAft>
              <a:buSzPts val="2800"/>
              <a:buChar char="●"/>
              <a:defRPr sz="2800"/>
            </a:lvl4pPr>
            <a:lvl5pPr indent="-406400" lvl="4" marL="2286000" rtl="0">
              <a:spcBef>
                <a:spcPts val="0"/>
              </a:spcBef>
              <a:spcAft>
                <a:spcPts val="0"/>
              </a:spcAft>
              <a:buSzPts val="2800"/>
              <a:buChar char="○"/>
              <a:defRPr sz="2800"/>
            </a:lvl5pPr>
            <a:lvl6pPr indent="-406400" lvl="5" marL="2743200" rtl="0">
              <a:spcBef>
                <a:spcPts val="0"/>
              </a:spcBef>
              <a:spcAft>
                <a:spcPts val="0"/>
              </a:spcAft>
              <a:buSzPts val="2800"/>
              <a:buChar char="■"/>
              <a:defRPr sz="2800"/>
            </a:lvl6pPr>
            <a:lvl7pPr indent="-406400" lvl="6" marL="3200400" rtl="0">
              <a:spcBef>
                <a:spcPts val="0"/>
              </a:spcBef>
              <a:spcAft>
                <a:spcPts val="0"/>
              </a:spcAft>
              <a:buSzPts val="2800"/>
              <a:buChar char="●"/>
              <a:defRPr sz="2800"/>
            </a:lvl7pPr>
            <a:lvl8pPr indent="-406400" lvl="7" marL="3657600" rtl="0">
              <a:spcBef>
                <a:spcPts val="0"/>
              </a:spcBef>
              <a:spcAft>
                <a:spcPts val="0"/>
              </a:spcAft>
              <a:buSzPts val="2800"/>
              <a:buChar char="○"/>
              <a:defRPr sz="2800"/>
            </a:lvl8pPr>
            <a:lvl9pPr indent="-406400" lvl="8" marL="4114800" rtl="0">
              <a:spcBef>
                <a:spcPts val="0"/>
              </a:spcBef>
              <a:spcAft>
                <a:spcPts val="0"/>
              </a:spcAft>
              <a:buSzPts val="2800"/>
              <a:buChar char="■"/>
              <a:defRPr sz="2800"/>
            </a:lvl9pPr>
          </a:lstStyle>
          <a:p/>
        </p:txBody>
      </p:sp>
      <p:sp>
        <p:nvSpPr>
          <p:cNvPr id="68" name="Google Shape;68;p7"/>
          <p:cNvSpPr txBox="1"/>
          <p:nvPr>
            <p:ph type="title"/>
          </p:nvPr>
        </p:nvSpPr>
        <p:spPr>
          <a:xfrm>
            <a:off x="1273525" y="1086467"/>
            <a:ext cx="12084900" cy="1527300"/>
          </a:xfrm>
          <a:prstGeom prst="rect">
            <a:avLst/>
          </a:prstGeom>
          <a:noFill/>
          <a:ln>
            <a:noFill/>
          </a:ln>
        </p:spPr>
        <p:txBody>
          <a:bodyPr anchorCtr="0" anchor="ctr" bIns="0" lIns="0" spcFirstLastPara="1" rIns="0" wrap="square" tIns="0">
            <a:spAutoFit/>
          </a:bodyPr>
          <a:lstStyle>
            <a:lvl1pPr lvl="0" rtl="0">
              <a:spcBef>
                <a:spcPts val="0"/>
              </a:spcBef>
              <a:spcAft>
                <a:spcPts val="0"/>
              </a:spcAft>
              <a:buClr>
                <a:schemeClr val="dk2"/>
              </a:buClr>
              <a:buSzPts val="6000"/>
              <a:buFont typeface="Times New Roman"/>
              <a:buNone/>
              <a:defRPr b="1" sz="6000">
                <a:solidFill>
                  <a:schemeClr val="dk2"/>
                </a:solidFill>
                <a:latin typeface="Times New Roman"/>
                <a:ea typeface="Times New Roman"/>
                <a:cs typeface="Times New Roman"/>
                <a:sym typeface="Times New Roman"/>
              </a:defRPr>
            </a:lvl1pPr>
            <a:lvl2pPr lvl="1" rtl="0">
              <a:spcBef>
                <a:spcPts val="0"/>
              </a:spcBef>
              <a:spcAft>
                <a:spcPts val="0"/>
              </a:spcAft>
              <a:buSzPts val="3700"/>
              <a:buNone/>
              <a:defRPr sz="3700">
                <a:latin typeface="IBM Plex Sans"/>
                <a:ea typeface="IBM Plex Sans"/>
                <a:cs typeface="IBM Plex Sans"/>
                <a:sym typeface="IBM Plex Sans"/>
              </a:defRPr>
            </a:lvl2pPr>
            <a:lvl3pPr lvl="2" rtl="0">
              <a:spcBef>
                <a:spcPts val="0"/>
              </a:spcBef>
              <a:spcAft>
                <a:spcPts val="0"/>
              </a:spcAft>
              <a:buSzPts val="3700"/>
              <a:buNone/>
              <a:defRPr sz="3700">
                <a:latin typeface="IBM Plex Sans"/>
                <a:ea typeface="IBM Plex Sans"/>
                <a:cs typeface="IBM Plex Sans"/>
                <a:sym typeface="IBM Plex Sans"/>
              </a:defRPr>
            </a:lvl3pPr>
            <a:lvl4pPr lvl="3" rtl="0">
              <a:spcBef>
                <a:spcPts val="0"/>
              </a:spcBef>
              <a:spcAft>
                <a:spcPts val="0"/>
              </a:spcAft>
              <a:buSzPts val="3700"/>
              <a:buNone/>
              <a:defRPr sz="3700">
                <a:latin typeface="IBM Plex Sans"/>
                <a:ea typeface="IBM Plex Sans"/>
                <a:cs typeface="IBM Plex Sans"/>
                <a:sym typeface="IBM Plex Sans"/>
              </a:defRPr>
            </a:lvl4pPr>
            <a:lvl5pPr lvl="4" rtl="0">
              <a:spcBef>
                <a:spcPts val="0"/>
              </a:spcBef>
              <a:spcAft>
                <a:spcPts val="0"/>
              </a:spcAft>
              <a:buSzPts val="3700"/>
              <a:buNone/>
              <a:defRPr sz="3700">
                <a:latin typeface="IBM Plex Sans"/>
                <a:ea typeface="IBM Plex Sans"/>
                <a:cs typeface="IBM Plex Sans"/>
                <a:sym typeface="IBM Plex Sans"/>
              </a:defRPr>
            </a:lvl5pPr>
            <a:lvl6pPr lvl="5" rtl="0">
              <a:spcBef>
                <a:spcPts val="0"/>
              </a:spcBef>
              <a:spcAft>
                <a:spcPts val="0"/>
              </a:spcAft>
              <a:buSzPts val="3700"/>
              <a:buNone/>
              <a:defRPr sz="3700">
                <a:latin typeface="IBM Plex Sans"/>
                <a:ea typeface="IBM Plex Sans"/>
                <a:cs typeface="IBM Plex Sans"/>
                <a:sym typeface="IBM Plex Sans"/>
              </a:defRPr>
            </a:lvl6pPr>
            <a:lvl7pPr lvl="6" rtl="0">
              <a:spcBef>
                <a:spcPts val="0"/>
              </a:spcBef>
              <a:spcAft>
                <a:spcPts val="0"/>
              </a:spcAft>
              <a:buSzPts val="3700"/>
              <a:buNone/>
              <a:defRPr sz="3700">
                <a:latin typeface="IBM Plex Sans"/>
                <a:ea typeface="IBM Plex Sans"/>
                <a:cs typeface="IBM Plex Sans"/>
                <a:sym typeface="IBM Plex Sans"/>
              </a:defRPr>
            </a:lvl7pPr>
            <a:lvl8pPr lvl="7" rtl="0">
              <a:spcBef>
                <a:spcPts val="0"/>
              </a:spcBef>
              <a:spcAft>
                <a:spcPts val="0"/>
              </a:spcAft>
              <a:buSzPts val="3700"/>
              <a:buNone/>
              <a:defRPr sz="3700">
                <a:latin typeface="IBM Plex Sans"/>
                <a:ea typeface="IBM Plex Sans"/>
                <a:cs typeface="IBM Plex Sans"/>
                <a:sym typeface="IBM Plex Sans"/>
              </a:defRPr>
            </a:lvl8pPr>
            <a:lvl9pPr lvl="8" rtl="0">
              <a:spcBef>
                <a:spcPts val="0"/>
              </a:spcBef>
              <a:spcAft>
                <a:spcPts val="0"/>
              </a:spcAft>
              <a:buSzPts val="3700"/>
              <a:buNone/>
              <a:defRPr sz="3700">
                <a:latin typeface="IBM Plex Sans"/>
                <a:ea typeface="IBM Plex Sans"/>
                <a:cs typeface="IBM Plex Sans"/>
                <a:sym typeface="IBM Plex Sans"/>
              </a:defRPr>
            </a:lvl9pPr>
          </a:lstStyle>
          <a:p/>
        </p:txBody>
      </p:sp>
      <p:sp>
        <p:nvSpPr>
          <p:cNvPr id="69" name="Google Shape;69;p7"/>
          <p:cNvSpPr txBox="1"/>
          <p:nvPr>
            <p:ph idx="2" type="subTitle"/>
          </p:nvPr>
        </p:nvSpPr>
        <p:spPr>
          <a:xfrm>
            <a:off x="1273525" y="2542325"/>
            <a:ext cx="11695200" cy="944100"/>
          </a:xfrm>
          <a:prstGeom prst="rect">
            <a:avLst/>
          </a:prstGeom>
        </p:spPr>
        <p:txBody>
          <a:bodyPr anchorCtr="0" anchor="ctr" bIns="0" lIns="0" spcFirstLastPara="1" rIns="0" wrap="square" tIns="0">
            <a:spAutoFit/>
          </a:bodyPr>
          <a:lstStyle>
            <a:lvl1pPr lvl="0" rtl="0">
              <a:spcBef>
                <a:spcPts val="0"/>
              </a:spcBef>
              <a:spcAft>
                <a:spcPts val="0"/>
              </a:spcAft>
              <a:buSzPts val="2800"/>
              <a:buNone/>
              <a:defRPr b="1" sz="2800"/>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line + Pulse 1 1">
  <p:cSld name="CUSTOM_3_1_1_3">
    <p:spTree>
      <p:nvGrpSpPr>
        <p:cNvPr id="70" name="Shape 70"/>
        <p:cNvGrpSpPr/>
        <p:nvPr/>
      </p:nvGrpSpPr>
      <p:grpSpPr>
        <a:xfrm>
          <a:off x="0" y="0"/>
          <a:ext cx="0" cy="0"/>
          <a:chOff x="0" y="0"/>
          <a:chExt cx="0" cy="0"/>
        </a:xfrm>
      </p:grpSpPr>
      <p:pic>
        <p:nvPicPr>
          <p:cNvPr id="71" name="Google Shape;71;p8"/>
          <p:cNvPicPr preferRelativeResize="0"/>
          <p:nvPr/>
        </p:nvPicPr>
        <p:blipFill rotWithShape="1">
          <a:blip r:embed="rId2">
            <a:alphaModFix/>
          </a:blip>
          <a:srcRect b="50526" l="0" r="37472" t="0"/>
          <a:stretch/>
        </p:blipFill>
        <p:spPr>
          <a:xfrm>
            <a:off x="16585933" y="6687800"/>
            <a:ext cx="7798066" cy="6169931"/>
          </a:xfrm>
          <a:prstGeom prst="rect">
            <a:avLst/>
          </a:prstGeom>
          <a:noFill/>
          <a:ln>
            <a:noFill/>
          </a:ln>
        </p:spPr>
      </p:pic>
      <p:sp>
        <p:nvSpPr>
          <p:cNvPr id="72" name="Google Shape;72;p8"/>
          <p:cNvSpPr txBox="1"/>
          <p:nvPr>
            <p:ph type="title"/>
          </p:nvPr>
        </p:nvSpPr>
        <p:spPr>
          <a:xfrm>
            <a:off x="1273525" y="1086475"/>
            <a:ext cx="19842600" cy="1527300"/>
          </a:xfrm>
          <a:prstGeom prst="rect">
            <a:avLst/>
          </a:prstGeom>
          <a:noFill/>
          <a:ln>
            <a:noFill/>
          </a:ln>
        </p:spPr>
        <p:txBody>
          <a:bodyPr anchorCtr="0" anchor="ctr" bIns="0" lIns="0" spcFirstLastPara="1" rIns="0" wrap="square" tIns="0">
            <a:spAutoFit/>
          </a:bodyPr>
          <a:lstStyle>
            <a:lvl1pPr lvl="0" rtl="0">
              <a:spcBef>
                <a:spcPts val="0"/>
              </a:spcBef>
              <a:spcAft>
                <a:spcPts val="0"/>
              </a:spcAft>
              <a:buClr>
                <a:schemeClr val="dk2"/>
              </a:buClr>
              <a:buSzPts val="6000"/>
              <a:buFont typeface="Times New Roman"/>
              <a:buNone/>
              <a:defRPr b="1" sz="6000">
                <a:solidFill>
                  <a:schemeClr val="dk2"/>
                </a:solidFill>
                <a:latin typeface="Times New Roman"/>
                <a:ea typeface="Times New Roman"/>
                <a:cs typeface="Times New Roman"/>
                <a:sym typeface="Times New Roman"/>
              </a:defRPr>
            </a:lvl1pPr>
            <a:lvl2pPr lvl="1" rtl="0">
              <a:spcBef>
                <a:spcPts val="0"/>
              </a:spcBef>
              <a:spcAft>
                <a:spcPts val="0"/>
              </a:spcAft>
              <a:buSzPts val="3700"/>
              <a:buNone/>
              <a:defRPr sz="3700">
                <a:latin typeface="IBM Plex Sans"/>
                <a:ea typeface="IBM Plex Sans"/>
                <a:cs typeface="IBM Plex Sans"/>
                <a:sym typeface="IBM Plex Sans"/>
              </a:defRPr>
            </a:lvl2pPr>
            <a:lvl3pPr lvl="2" rtl="0">
              <a:spcBef>
                <a:spcPts val="0"/>
              </a:spcBef>
              <a:spcAft>
                <a:spcPts val="0"/>
              </a:spcAft>
              <a:buSzPts val="3700"/>
              <a:buNone/>
              <a:defRPr sz="3700">
                <a:latin typeface="IBM Plex Sans"/>
                <a:ea typeface="IBM Plex Sans"/>
                <a:cs typeface="IBM Plex Sans"/>
                <a:sym typeface="IBM Plex Sans"/>
              </a:defRPr>
            </a:lvl3pPr>
            <a:lvl4pPr lvl="3" rtl="0">
              <a:spcBef>
                <a:spcPts val="0"/>
              </a:spcBef>
              <a:spcAft>
                <a:spcPts val="0"/>
              </a:spcAft>
              <a:buSzPts val="3700"/>
              <a:buNone/>
              <a:defRPr sz="3700">
                <a:latin typeface="IBM Plex Sans"/>
                <a:ea typeface="IBM Plex Sans"/>
                <a:cs typeface="IBM Plex Sans"/>
                <a:sym typeface="IBM Plex Sans"/>
              </a:defRPr>
            </a:lvl4pPr>
            <a:lvl5pPr lvl="4" rtl="0">
              <a:spcBef>
                <a:spcPts val="0"/>
              </a:spcBef>
              <a:spcAft>
                <a:spcPts val="0"/>
              </a:spcAft>
              <a:buSzPts val="3700"/>
              <a:buNone/>
              <a:defRPr sz="3700">
                <a:latin typeface="IBM Plex Sans"/>
                <a:ea typeface="IBM Plex Sans"/>
                <a:cs typeface="IBM Plex Sans"/>
                <a:sym typeface="IBM Plex Sans"/>
              </a:defRPr>
            </a:lvl5pPr>
            <a:lvl6pPr lvl="5" rtl="0">
              <a:spcBef>
                <a:spcPts val="0"/>
              </a:spcBef>
              <a:spcAft>
                <a:spcPts val="0"/>
              </a:spcAft>
              <a:buSzPts val="3700"/>
              <a:buNone/>
              <a:defRPr sz="3700">
                <a:latin typeface="IBM Plex Sans"/>
                <a:ea typeface="IBM Plex Sans"/>
                <a:cs typeface="IBM Plex Sans"/>
                <a:sym typeface="IBM Plex Sans"/>
              </a:defRPr>
            </a:lvl6pPr>
            <a:lvl7pPr lvl="6" rtl="0">
              <a:spcBef>
                <a:spcPts val="0"/>
              </a:spcBef>
              <a:spcAft>
                <a:spcPts val="0"/>
              </a:spcAft>
              <a:buSzPts val="3700"/>
              <a:buNone/>
              <a:defRPr sz="3700">
                <a:latin typeface="IBM Plex Sans"/>
                <a:ea typeface="IBM Plex Sans"/>
                <a:cs typeface="IBM Plex Sans"/>
                <a:sym typeface="IBM Plex Sans"/>
              </a:defRPr>
            </a:lvl7pPr>
            <a:lvl8pPr lvl="7" rtl="0">
              <a:spcBef>
                <a:spcPts val="0"/>
              </a:spcBef>
              <a:spcAft>
                <a:spcPts val="0"/>
              </a:spcAft>
              <a:buSzPts val="3700"/>
              <a:buNone/>
              <a:defRPr sz="3700">
                <a:latin typeface="IBM Plex Sans"/>
                <a:ea typeface="IBM Plex Sans"/>
                <a:cs typeface="IBM Plex Sans"/>
                <a:sym typeface="IBM Plex Sans"/>
              </a:defRPr>
            </a:lvl8pPr>
            <a:lvl9pPr lvl="8" rtl="0">
              <a:spcBef>
                <a:spcPts val="0"/>
              </a:spcBef>
              <a:spcAft>
                <a:spcPts val="0"/>
              </a:spcAft>
              <a:buSzPts val="3700"/>
              <a:buNone/>
              <a:defRPr sz="3700">
                <a:latin typeface="IBM Plex Sans"/>
                <a:ea typeface="IBM Plex Sans"/>
                <a:cs typeface="IBM Plex Sans"/>
                <a:sym typeface="IBM Plex Sans"/>
              </a:defRPr>
            </a:lvl9pPr>
          </a:lstStyle>
          <a:p/>
        </p:txBody>
      </p:sp>
      <p:sp>
        <p:nvSpPr>
          <p:cNvPr id="73" name="Google Shape;73;p8"/>
          <p:cNvSpPr txBox="1"/>
          <p:nvPr>
            <p:ph idx="1" type="subTitle"/>
          </p:nvPr>
        </p:nvSpPr>
        <p:spPr>
          <a:xfrm>
            <a:off x="1273525" y="2542328"/>
            <a:ext cx="19842600" cy="944100"/>
          </a:xfrm>
          <a:prstGeom prst="rect">
            <a:avLst/>
          </a:prstGeom>
        </p:spPr>
        <p:txBody>
          <a:bodyPr anchorCtr="0" anchor="ctr" bIns="0" lIns="0" spcFirstLastPara="1" rIns="0" wrap="square" tIns="0">
            <a:spAutoFit/>
          </a:bodyPr>
          <a:lstStyle>
            <a:lvl1pPr lvl="0" rtl="0">
              <a:spcBef>
                <a:spcPts val="0"/>
              </a:spcBef>
              <a:spcAft>
                <a:spcPts val="0"/>
              </a:spcAft>
              <a:buSzPts val="2800"/>
              <a:buNone/>
              <a:defRPr b="1" sz="2800"/>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line + Pulse 2">
  <p:cSld name="CUSTOM_3_1_1_1">
    <p:bg>
      <p:bgPr>
        <a:solidFill>
          <a:schemeClr val="accent6"/>
        </a:solidFill>
      </p:bgPr>
    </p:bg>
    <p:spTree>
      <p:nvGrpSpPr>
        <p:cNvPr id="74" name="Shape 74"/>
        <p:cNvGrpSpPr/>
        <p:nvPr/>
      </p:nvGrpSpPr>
      <p:grpSpPr>
        <a:xfrm>
          <a:off x="0" y="0"/>
          <a:ext cx="0" cy="0"/>
          <a:chOff x="0" y="0"/>
          <a:chExt cx="0" cy="0"/>
        </a:xfrm>
      </p:grpSpPr>
      <p:pic>
        <p:nvPicPr>
          <p:cNvPr id="75" name="Google Shape;75;p9"/>
          <p:cNvPicPr preferRelativeResize="0"/>
          <p:nvPr/>
        </p:nvPicPr>
        <p:blipFill rotWithShape="1">
          <a:blip r:embed="rId2">
            <a:alphaModFix/>
          </a:blip>
          <a:srcRect b="0" l="0" r="14258" t="20954"/>
          <a:stretch/>
        </p:blipFill>
        <p:spPr>
          <a:xfrm>
            <a:off x="13716000" y="0"/>
            <a:ext cx="10668000" cy="10516603"/>
          </a:xfrm>
          <a:prstGeom prst="rect">
            <a:avLst/>
          </a:prstGeom>
          <a:noFill/>
          <a:ln>
            <a:noFill/>
          </a:ln>
        </p:spPr>
      </p:pic>
      <p:sp>
        <p:nvSpPr>
          <p:cNvPr id="76" name="Google Shape;76;p9"/>
          <p:cNvSpPr txBox="1"/>
          <p:nvPr>
            <p:ph idx="1" type="body"/>
          </p:nvPr>
        </p:nvSpPr>
        <p:spPr>
          <a:xfrm>
            <a:off x="1246125" y="3587525"/>
            <a:ext cx="21830700" cy="4145700"/>
          </a:xfrm>
          <a:prstGeom prst="rect">
            <a:avLst/>
          </a:prstGeom>
        </p:spPr>
        <p:txBody>
          <a:bodyPr anchorCtr="0" anchor="t" bIns="243775" lIns="0" spcFirstLastPara="1" rIns="243775" wrap="square" tIns="243775">
            <a:spAutoFit/>
          </a:bodyPr>
          <a:lstStyle>
            <a:lvl1pPr indent="-406400" lvl="0" marL="457200" rtl="0">
              <a:spcBef>
                <a:spcPts val="0"/>
              </a:spcBef>
              <a:spcAft>
                <a:spcPts val="0"/>
              </a:spcAft>
              <a:buSzPts val="2800"/>
              <a:buChar char="●"/>
              <a:defRPr sz="2800"/>
            </a:lvl1pPr>
            <a:lvl2pPr indent="-406400" lvl="1" marL="914400" rtl="0">
              <a:spcBef>
                <a:spcPts val="0"/>
              </a:spcBef>
              <a:spcAft>
                <a:spcPts val="0"/>
              </a:spcAft>
              <a:buSzPts val="2800"/>
              <a:buChar char="○"/>
              <a:defRPr sz="2800"/>
            </a:lvl2pPr>
            <a:lvl3pPr indent="-406400" lvl="2" marL="1371600" rtl="0">
              <a:spcBef>
                <a:spcPts val="0"/>
              </a:spcBef>
              <a:spcAft>
                <a:spcPts val="0"/>
              </a:spcAft>
              <a:buSzPts val="2800"/>
              <a:buChar char="■"/>
              <a:defRPr sz="2800"/>
            </a:lvl3pPr>
            <a:lvl4pPr indent="-406400" lvl="3" marL="1828800" rtl="0">
              <a:spcBef>
                <a:spcPts val="0"/>
              </a:spcBef>
              <a:spcAft>
                <a:spcPts val="0"/>
              </a:spcAft>
              <a:buSzPts val="2800"/>
              <a:buChar char="●"/>
              <a:defRPr sz="2800"/>
            </a:lvl4pPr>
            <a:lvl5pPr indent="-406400" lvl="4" marL="2286000" rtl="0">
              <a:spcBef>
                <a:spcPts val="0"/>
              </a:spcBef>
              <a:spcAft>
                <a:spcPts val="0"/>
              </a:spcAft>
              <a:buSzPts val="2800"/>
              <a:buChar char="○"/>
              <a:defRPr sz="2800"/>
            </a:lvl5pPr>
            <a:lvl6pPr indent="-406400" lvl="5" marL="2743200" rtl="0">
              <a:spcBef>
                <a:spcPts val="0"/>
              </a:spcBef>
              <a:spcAft>
                <a:spcPts val="0"/>
              </a:spcAft>
              <a:buSzPts val="2800"/>
              <a:buChar char="■"/>
              <a:defRPr sz="2800"/>
            </a:lvl6pPr>
            <a:lvl7pPr indent="-406400" lvl="6" marL="3200400" rtl="0">
              <a:spcBef>
                <a:spcPts val="0"/>
              </a:spcBef>
              <a:spcAft>
                <a:spcPts val="0"/>
              </a:spcAft>
              <a:buSzPts val="2800"/>
              <a:buChar char="●"/>
              <a:defRPr sz="2800"/>
            </a:lvl7pPr>
            <a:lvl8pPr indent="-406400" lvl="7" marL="3657600" rtl="0">
              <a:spcBef>
                <a:spcPts val="0"/>
              </a:spcBef>
              <a:spcAft>
                <a:spcPts val="0"/>
              </a:spcAft>
              <a:buSzPts val="2800"/>
              <a:buChar char="○"/>
              <a:defRPr sz="2800"/>
            </a:lvl8pPr>
            <a:lvl9pPr indent="-406400" lvl="8" marL="4114800" rtl="0">
              <a:spcBef>
                <a:spcPts val="0"/>
              </a:spcBef>
              <a:spcAft>
                <a:spcPts val="0"/>
              </a:spcAft>
              <a:buSzPts val="2800"/>
              <a:buChar char="■"/>
              <a:defRPr sz="2800"/>
            </a:lvl9pPr>
          </a:lstStyle>
          <a:p/>
        </p:txBody>
      </p:sp>
      <p:sp>
        <p:nvSpPr>
          <p:cNvPr id="77" name="Google Shape;77;p9"/>
          <p:cNvSpPr txBox="1"/>
          <p:nvPr>
            <p:ph idx="2" type="subTitle"/>
          </p:nvPr>
        </p:nvSpPr>
        <p:spPr>
          <a:xfrm>
            <a:off x="1279663" y="2542328"/>
            <a:ext cx="21830700" cy="944100"/>
          </a:xfrm>
          <a:prstGeom prst="rect">
            <a:avLst/>
          </a:prstGeom>
        </p:spPr>
        <p:txBody>
          <a:bodyPr anchorCtr="0" anchor="ctr" bIns="0" lIns="0" spcFirstLastPara="1" rIns="0" wrap="square" tIns="0">
            <a:spAutoFit/>
          </a:bodyPr>
          <a:lstStyle>
            <a:lvl1pPr lvl="0" rtl="0">
              <a:spcBef>
                <a:spcPts val="0"/>
              </a:spcBef>
              <a:spcAft>
                <a:spcPts val="0"/>
              </a:spcAft>
              <a:buSzPts val="2800"/>
              <a:buNone/>
              <a:defRPr b="1" sz="2800"/>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78" name="Google Shape;78;p9"/>
          <p:cNvSpPr txBox="1"/>
          <p:nvPr>
            <p:ph type="title"/>
          </p:nvPr>
        </p:nvSpPr>
        <p:spPr>
          <a:xfrm>
            <a:off x="1279663" y="1086475"/>
            <a:ext cx="21830700" cy="1527300"/>
          </a:xfrm>
          <a:prstGeom prst="rect">
            <a:avLst/>
          </a:prstGeom>
          <a:noFill/>
          <a:ln>
            <a:noFill/>
          </a:ln>
        </p:spPr>
        <p:txBody>
          <a:bodyPr anchorCtr="0" anchor="ctr" bIns="0" lIns="0" spcFirstLastPara="1" rIns="0" wrap="square" tIns="0">
            <a:spAutoFit/>
          </a:bodyPr>
          <a:lstStyle>
            <a:lvl1pPr lvl="0" rtl="0">
              <a:spcBef>
                <a:spcPts val="0"/>
              </a:spcBef>
              <a:spcAft>
                <a:spcPts val="0"/>
              </a:spcAft>
              <a:buClr>
                <a:schemeClr val="dk2"/>
              </a:buClr>
              <a:buSzPts val="6000"/>
              <a:buFont typeface="Times New Roman"/>
              <a:buNone/>
              <a:defRPr b="1" sz="6000">
                <a:solidFill>
                  <a:schemeClr val="dk2"/>
                </a:solidFill>
                <a:latin typeface="Times New Roman"/>
                <a:ea typeface="Times New Roman"/>
                <a:cs typeface="Times New Roman"/>
                <a:sym typeface="Times New Roman"/>
              </a:defRPr>
            </a:lvl1pPr>
            <a:lvl2pPr lvl="1" rtl="0">
              <a:spcBef>
                <a:spcPts val="0"/>
              </a:spcBef>
              <a:spcAft>
                <a:spcPts val="0"/>
              </a:spcAft>
              <a:buSzPts val="3700"/>
              <a:buNone/>
              <a:defRPr sz="3700">
                <a:latin typeface="IBM Plex Sans"/>
                <a:ea typeface="IBM Plex Sans"/>
                <a:cs typeface="IBM Plex Sans"/>
                <a:sym typeface="IBM Plex Sans"/>
              </a:defRPr>
            </a:lvl2pPr>
            <a:lvl3pPr lvl="2" rtl="0">
              <a:spcBef>
                <a:spcPts val="0"/>
              </a:spcBef>
              <a:spcAft>
                <a:spcPts val="0"/>
              </a:spcAft>
              <a:buSzPts val="3700"/>
              <a:buNone/>
              <a:defRPr sz="3700">
                <a:latin typeface="IBM Plex Sans"/>
                <a:ea typeface="IBM Plex Sans"/>
                <a:cs typeface="IBM Plex Sans"/>
                <a:sym typeface="IBM Plex Sans"/>
              </a:defRPr>
            </a:lvl3pPr>
            <a:lvl4pPr lvl="3" rtl="0">
              <a:spcBef>
                <a:spcPts val="0"/>
              </a:spcBef>
              <a:spcAft>
                <a:spcPts val="0"/>
              </a:spcAft>
              <a:buSzPts val="3700"/>
              <a:buNone/>
              <a:defRPr sz="3700">
                <a:latin typeface="IBM Plex Sans"/>
                <a:ea typeface="IBM Plex Sans"/>
                <a:cs typeface="IBM Plex Sans"/>
                <a:sym typeface="IBM Plex Sans"/>
              </a:defRPr>
            </a:lvl4pPr>
            <a:lvl5pPr lvl="4" rtl="0">
              <a:spcBef>
                <a:spcPts val="0"/>
              </a:spcBef>
              <a:spcAft>
                <a:spcPts val="0"/>
              </a:spcAft>
              <a:buSzPts val="3700"/>
              <a:buNone/>
              <a:defRPr sz="3700">
                <a:latin typeface="IBM Plex Sans"/>
                <a:ea typeface="IBM Plex Sans"/>
                <a:cs typeface="IBM Plex Sans"/>
                <a:sym typeface="IBM Plex Sans"/>
              </a:defRPr>
            </a:lvl5pPr>
            <a:lvl6pPr lvl="5" rtl="0">
              <a:spcBef>
                <a:spcPts val="0"/>
              </a:spcBef>
              <a:spcAft>
                <a:spcPts val="0"/>
              </a:spcAft>
              <a:buSzPts val="3700"/>
              <a:buNone/>
              <a:defRPr sz="3700">
                <a:latin typeface="IBM Plex Sans"/>
                <a:ea typeface="IBM Plex Sans"/>
                <a:cs typeface="IBM Plex Sans"/>
                <a:sym typeface="IBM Plex Sans"/>
              </a:defRPr>
            </a:lvl6pPr>
            <a:lvl7pPr lvl="6" rtl="0">
              <a:spcBef>
                <a:spcPts val="0"/>
              </a:spcBef>
              <a:spcAft>
                <a:spcPts val="0"/>
              </a:spcAft>
              <a:buSzPts val="3700"/>
              <a:buNone/>
              <a:defRPr sz="3700">
                <a:latin typeface="IBM Plex Sans"/>
                <a:ea typeface="IBM Plex Sans"/>
                <a:cs typeface="IBM Plex Sans"/>
                <a:sym typeface="IBM Plex Sans"/>
              </a:defRPr>
            </a:lvl7pPr>
            <a:lvl8pPr lvl="7" rtl="0">
              <a:spcBef>
                <a:spcPts val="0"/>
              </a:spcBef>
              <a:spcAft>
                <a:spcPts val="0"/>
              </a:spcAft>
              <a:buSzPts val="3700"/>
              <a:buNone/>
              <a:defRPr sz="3700">
                <a:latin typeface="IBM Plex Sans"/>
                <a:ea typeface="IBM Plex Sans"/>
                <a:cs typeface="IBM Plex Sans"/>
                <a:sym typeface="IBM Plex Sans"/>
              </a:defRPr>
            </a:lvl8pPr>
            <a:lvl9pPr lvl="8" rtl="0">
              <a:spcBef>
                <a:spcPts val="0"/>
              </a:spcBef>
              <a:spcAft>
                <a:spcPts val="0"/>
              </a:spcAft>
              <a:buSzPts val="3700"/>
              <a:buNone/>
              <a:defRPr sz="3700">
                <a:latin typeface="IBM Plex Sans"/>
                <a:ea typeface="IBM Plex Sans"/>
                <a:cs typeface="IBM Plex Sans"/>
                <a:sym typeface="IBM Plex Sans"/>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line + Pulse 3">
  <p:cSld name="CUSTOM_3_1_1_1_1">
    <p:bg>
      <p:bgPr>
        <a:noFill/>
      </p:bgPr>
    </p:bg>
    <p:spTree>
      <p:nvGrpSpPr>
        <p:cNvPr id="79" name="Shape 79"/>
        <p:cNvGrpSpPr/>
        <p:nvPr/>
      </p:nvGrpSpPr>
      <p:grpSpPr>
        <a:xfrm>
          <a:off x="0" y="0"/>
          <a:ext cx="0" cy="0"/>
          <a:chOff x="0" y="0"/>
          <a:chExt cx="0" cy="0"/>
        </a:xfrm>
      </p:grpSpPr>
      <p:pic>
        <p:nvPicPr>
          <p:cNvPr id="80" name="Google Shape;80;p10"/>
          <p:cNvPicPr preferRelativeResize="0"/>
          <p:nvPr/>
        </p:nvPicPr>
        <p:blipFill rotWithShape="1">
          <a:blip r:embed="rId2">
            <a:alphaModFix/>
          </a:blip>
          <a:srcRect b="0" l="43911" r="0" t="42169"/>
          <a:stretch/>
        </p:blipFill>
        <p:spPr>
          <a:xfrm>
            <a:off x="0" y="1"/>
            <a:ext cx="8969134" cy="9247932"/>
          </a:xfrm>
          <a:prstGeom prst="rect">
            <a:avLst/>
          </a:prstGeom>
          <a:noFill/>
          <a:ln>
            <a:noFill/>
          </a:ln>
        </p:spPr>
      </p:pic>
      <p:sp>
        <p:nvSpPr>
          <p:cNvPr id="81" name="Google Shape;81;p10"/>
          <p:cNvSpPr txBox="1"/>
          <p:nvPr>
            <p:ph idx="1" type="body"/>
          </p:nvPr>
        </p:nvSpPr>
        <p:spPr>
          <a:xfrm>
            <a:off x="11387733" y="3587533"/>
            <a:ext cx="11722500" cy="4145700"/>
          </a:xfrm>
          <a:prstGeom prst="rect">
            <a:avLst/>
          </a:prstGeom>
        </p:spPr>
        <p:txBody>
          <a:bodyPr anchorCtr="0" anchor="t" bIns="243775" lIns="0" spcFirstLastPara="1" rIns="243775" wrap="square" tIns="243775">
            <a:spAutoFit/>
          </a:bodyPr>
          <a:lstStyle>
            <a:lvl1pPr indent="-406400" lvl="0" marL="457200" rtl="0">
              <a:spcBef>
                <a:spcPts val="0"/>
              </a:spcBef>
              <a:spcAft>
                <a:spcPts val="0"/>
              </a:spcAft>
              <a:buSzPts val="2800"/>
              <a:buChar char="●"/>
              <a:defRPr sz="2800"/>
            </a:lvl1pPr>
            <a:lvl2pPr indent="-406400" lvl="1" marL="914400" rtl="0">
              <a:spcBef>
                <a:spcPts val="0"/>
              </a:spcBef>
              <a:spcAft>
                <a:spcPts val="0"/>
              </a:spcAft>
              <a:buSzPts val="2800"/>
              <a:buChar char="○"/>
              <a:defRPr sz="2800"/>
            </a:lvl2pPr>
            <a:lvl3pPr indent="-406400" lvl="2" marL="1371600" rtl="0">
              <a:spcBef>
                <a:spcPts val="0"/>
              </a:spcBef>
              <a:spcAft>
                <a:spcPts val="0"/>
              </a:spcAft>
              <a:buSzPts val="2800"/>
              <a:buChar char="■"/>
              <a:defRPr sz="2800"/>
            </a:lvl3pPr>
            <a:lvl4pPr indent="-406400" lvl="3" marL="1828800" rtl="0">
              <a:spcBef>
                <a:spcPts val="0"/>
              </a:spcBef>
              <a:spcAft>
                <a:spcPts val="0"/>
              </a:spcAft>
              <a:buSzPts val="2800"/>
              <a:buChar char="●"/>
              <a:defRPr sz="2800"/>
            </a:lvl4pPr>
            <a:lvl5pPr indent="-406400" lvl="4" marL="2286000" rtl="0">
              <a:spcBef>
                <a:spcPts val="0"/>
              </a:spcBef>
              <a:spcAft>
                <a:spcPts val="0"/>
              </a:spcAft>
              <a:buSzPts val="2800"/>
              <a:buChar char="○"/>
              <a:defRPr sz="2800"/>
            </a:lvl5pPr>
            <a:lvl6pPr indent="-406400" lvl="5" marL="2743200" rtl="0">
              <a:spcBef>
                <a:spcPts val="0"/>
              </a:spcBef>
              <a:spcAft>
                <a:spcPts val="0"/>
              </a:spcAft>
              <a:buSzPts val="2800"/>
              <a:buChar char="■"/>
              <a:defRPr sz="2800"/>
            </a:lvl6pPr>
            <a:lvl7pPr indent="-406400" lvl="6" marL="3200400" rtl="0">
              <a:spcBef>
                <a:spcPts val="0"/>
              </a:spcBef>
              <a:spcAft>
                <a:spcPts val="0"/>
              </a:spcAft>
              <a:buSzPts val="2800"/>
              <a:buChar char="●"/>
              <a:defRPr sz="2800"/>
            </a:lvl7pPr>
            <a:lvl8pPr indent="-406400" lvl="7" marL="3657600" rtl="0">
              <a:spcBef>
                <a:spcPts val="0"/>
              </a:spcBef>
              <a:spcAft>
                <a:spcPts val="0"/>
              </a:spcAft>
              <a:buSzPts val="2800"/>
              <a:buChar char="○"/>
              <a:defRPr sz="2800"/>
            </a:lvl8pPr>
            <a:lvl9pPr indent="-406400" lvl="8" marL="4114800" rtl="0">
              <a:spcBef>
                <a:spcPts val="0"/>
              </a:spcBef>
              <a:spcAft>
                <a:spcPts val="0"/>
              </a:spcAft>
              <a:buSzPts val="2800"/>
              <a:buChar char="■"/>
              <a:defRPr sz="2800"/>
            </a:lvl9pPr>
          </a:lstStyle>
          <a:p/>
        </p:txBody>
      </p:sp>
      <p:sp>
        <p:nvSpPr>
          <p:cNvPr id="82" name="Google Shape;82;p10"/>
          <p:cNvSpPr txBox="1"/>
          <p:nvPr>
            <p:ph type="title"/>
          </p:nvPr>
        </p:nvSpPr>
        <p:spPr>
          <a:xfrm>
            <a:off x="11387725" y="1086475"/>
            <a:ext cx="11722500" cy="1527300"/>
          </a:xfrm>
          <a:prstGeom prst="rect">
            <a:avLst/>
          </a:prstGeom>
        </p:spPr>
        <p:txBody>
          <a:bodyPr anchorCtr="0" anchor="ctr" bIns="0" lIns="0" spcFirstLastPara="1" rIns="0" wrap="square" tIns="0">
            <a:spAutoFit/>
          </a:bodyPr>
          <a:lstStyle>
            <a:lvl1pPr lvl="0" rtl="0">
              <a:spcBef>
                <a:spcPts val="0"/>
              </a:spcBef>
              <a:spcAft>
                <a:spcPts val="0"/>
              </a:spcAft>
              <a:buClr>
                <a:schemeClr val="dk2"/>
              </a:buClr>
              <a:buSzPts val="6000"/>
              <a:buFont typeface="Times New Roman"/>
              <a:buNone/>
              <a:defRPr b="1" sz="6000">
                <a:solidFill>
                  <a:schemeClr val="dk2"/>
                </a:solidFill>
                <a:latin typeface="Times New Roman"/>
                <a:ea typeface="Times New Roman"/>
                <a:cs typeface="Times New Roman"/>
                <a:sym typeface="Times New Roman"/>
              </a:defRPr>
            </a:lvl1pPr>
            <a:lvl2pPr lvl="1" rtl="0">
              <a:spcBef>
                <a:spcPts val="0"/>
              </a:spcBef>
              <a:spcAft>
                <a:spcPts val="0"/>
              </a:spcAft>
              <a:buSzPts val="3700"/>
              <a:buNone/>
              <a:defRPr sz="3700">
                <a:latin typeface="IBM Plex Sans"/>
                <a:ea typeface="IBM Plex Sans"/>
                <a:cs typeface="IBM Plex Sans"/>
                <a:sym typeface="IBM Plex Sans"/>
              </a:defRPr>
            </a:lvl2pPr>
            <a:lvl3pPr lvl="2" rtl="0">
              <a:spcBef>
                <a:spcPts val="0"/>
              </a:spcBef>
              <a:spcAft>
                <a:spcPts val="0"/>
              </a:spcAft>
              <a:buSzPts val="3700"/>
              <a:buNone/>
              <a:defRPr sz="3700">
                <a:latin typeface="IBM Plex Sans"/>
                <a:ea typeface="IBM Plex Sans"/>
                <a:cs typeface="IBM Plex Sans"/>
                <a:sym typeface="IBM Plex Sans"/>
              </a:defRPr>
            </a:lvl3pPr>
            <a:lvl4pPr lvl="3" rtl="0">
              <a:spcBef>
                <a:spcPts val="0"/>
              </a:spcBef>
              <a:spcAft>
                <a:spcPts val="0"/>
              </a:spcAft>
              <a:buSzPts val="3700"/>
              <a:buNone/>
              <a:defRPr sz="3700">
                <a:latin typeface="IBM Plex Sans"/>
                <a:ea typeface="IBM Plex Sans"/>
                <a:cs typeface="IBM Plex Sans"/>
                <a:sym typeface="IBM Plex Sans"/>
              </a:defRPr>
            </a:lvl4pPr>
            <a:lvl5pPr lvl="4" rtl="0">
              <a:spcBef>
                <a:spcPts val="0"/>
              </a:spcBef>
              <a:spcAft>
                <a:spcPts val="0"/>
              </a:spcAft>
              <a:buSzPts val="3700"/>
              <a:buNone/>
              <a:defRPr sz="3700">
                <a:latin typeface="IBM Plex Sans"/>
                <a:ea typeface="IBM Plex Sans"/>
                <a:cs typeface="IBM Plex Sans"/>
                <a:sym typeface="IBM Plex Sans"/>
              </a:defRPr>
            </a:lvl5pPr>
            <a:lvl6pPr lvl="5" rtl="0">
              <a:spcBef>
                <a:spcPts val="0"/>
              </a:spcBef>
              <a:spcAft>
                <a:spcPts val="0"/>
              </a:spcAft>
              <a:buSzPts val="3700"/>
              <a:buNone/>
              <a:defRPr sz="3700">
                <a:latin typeface="IBM Plex Sans"/>
                <a:ea typeface="IBM Plex Sans"/>
                <a:cs typeface="IBM Plex Sans"/>
                <a:sym typeface="IBM Plex Sans"/>
              </a:defRPr>
            </a:lvl6pPr>
            <a:lvl7pPr lvl="6" rtl="0">
              <a:spcBef>
                <a:spcPts val="0"/>
              </a:spcBef>
              <a:spcAft>
                <a:spcPts val="0"/>
              </a:spcAft>
              <a:buSzPts val="3700"/>
              <a:buNone/>
              <a:defRPr sz="3700">
                <a:latin typeface="IBM Plex Sans"/>
                <a:ea typeface="IBM Plex Sans"/>
                <a:cs typeface="IBM Plex Sans"/>
                <a:sym typeface="IBM Plex Sans"/>
              </a:defRPr>
            </a:lvl7pPr>
            <a:lvl8pPr lvl="7" rtl="0">
              <a:spcBef>
                <a:spcPts val="0"/>
              </a:spcBef>
              <a:spcAft>
                <a:spcPts val="0"/>
              </a:spcAft>
              <a:buSzPts val="3700"/>
              <a:buNone/>
              <a:defRPr sz="3700">
                <a:latin typeface="IBM Plex Sans"/>
                <a:ea typeface="IBM Plex Sans"/>
                <a:cs typeface="IBM Plex Sans"/>
                <a:sym typeface="IBM Plex Sans"/>
              </a:defRPr>
            </a:lvl8pPr>
            <a:lvl9pPr lvl="8" rtl="0">
              <a:spcBef>
                <a:spcPts val="0"/>
              </a:spcBef>
              <a:spcAft>
                <a:spcPts val="0"/>
              </a:spcAft>
              <a:buSzPts val="3700"/>
              <a:buNone/>
              <a:defRPr sz="3700">
                <a:latin typeface="IBM Plex Sans"/>
                <a:ea typeface="IBM Plex Sans"/>
                <a:cs typeface="IBM Plex Sans"/>
                <a:sym typeface="IBM Plex Sans"/>
              </a:defRPr>
            </a:lvl9pPr>
          </a:lstStyle>
          <a:p/>
        </p:txBody>
      </p:sp>
      <p:sp>
        <p:nvSpPr>
          <p:cNvPr id="83" name="Google Shape;83;p10"/>
          <p:cNvSpPr txBox="1"/>
          <p:nvPr>
            <p:ph idx="2" type="subTitle"/>
          </p:nvPr>
        </p:nvSpPr>
        <p:spPr>
          <a:xfrm>
            <a:off x="11401375" y="2542325"/>
            <a:ext cx="11695200" cy="944100"/>
          </a:xfrm>
          <a:prstGeom prst="rect">
            <a:avLst/>
          </a:prstGeom>
        </p:spPr>
        <p:txBody>
          <a:bodyPr anchorCtr="0" anchor="ctr" bIns="0" lIns="0" spcFirstLastPara="1" rIns="0" wrap="square" tIns="0">
            <a:spAutoFit/>
          </a:bodyPr>
          <a:lstStyle>
            <a:lvl1pPr lvl="0" rtl="0">
              <a:spcBef>
                <a:spcPts val="0"/>
              </a:spcBef>
              <a:spcAft>
                <a:spcPts val="0"/>
              </a:spcAft>
              <a:buSzPts val="2800"/>
              <a:buNone/>
              <a:defRPr b="1" sz="2800"/>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Tree>
  </p:cSld>
  <p:clrMapOvr>
    <a:masterClrMapping/>
  </p:clrMapOvr>
  <p:extLst>
    <p:ext uri="{DCECCB84-F9BA-43D5-87BE-67443E8EF086}">
      <p15:sldGuideLst>
        <p15:guide id="1" pos="7173">
          <p15:clr>
            <a:srgbClr val="FA7B17"/>
          </p15:clr>
        </p15:guide>
      </p15:sldGuideLst>
    </p:ext>
  </p:extLst>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9.xml"/><Relationship Id="rId20" Type="http://schemas.openxmlformats.org/officeDocument/2006/relationships/slideLayout" Target="../slideLayouts/slideLayout19.xml"/><Relationship Id="rId42" Type="http://schemas.openxmlformats.org/officeDocument/2006/relationships/slideLayout" Target="../slideLayouts/slideLayout41.xml"/><Relationship Id="rId41" Type="http://schemas.openxmlformats.org/officeDocument/2006/relationships/slideLayout" Target="../slideLayouts/slideLayout40.xml"/><Relationship Id="rId22" Type="http://schemas.openxmlformats.org/officeDocument/2006/relationships/slideLayout" Target="../slideLayouts/slideLayout21.xml"/><Relationship Id="rId44" Type="http://schemas.openxmlformats.org/officeDocument/2006/relationships/slideLayout" Target="../slideLayouts/slideLayout43.xml"/><Relationship Id="rId21" Type="http://schemas.openxmlformats.org/officeDocument/2006/relationships/slideLayout" Target="../slideLayouts/slideLayout20.xml"/><Relationship Id="rId43" Type="http://schemas.openxmlformats.org/officeDocument/2006/relationships/slideLayout" Target="../slideLayouts/slideLayout42.xml"/><Relationship Id="rId24" Type="http://schemas.openxmlformats.org/officeDocument/2006/relationships/slideLayout" Target="../slideLayouts/slideLayout23.xml"/><Relationship Id="rId46" Type="http://schemas.openxmlformats.org/officeDocument/2006/relationships/theme" Target="../theme/theme2.xml"/><Relationship Id="rId23" Type="http://schemas.openxmlformats.org/officeDocument/2006/relationships/slideLayout" Target="../slideLayouts/slideLayout22.xml"/><Relationship Id="rId45" Type="http://schemas.openxmlformats.org/officeDocument/2006/relationships/slideLayout" Target="../slideLayouts/slideLayout44.xml"/><Relationship Id="rId1" Type="http://schemas.openxmlformats.org/officeDocument/2006/relationships/image" Target="../media/image3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35" Type="http://schemas.openxmlformats.org/officeDocument/2006/relationships/slideLayout" Target="../slideLayouts/slideLayout34.xml"/><Relationship Id="rId12" Type="http://schemas.openxmlformats.org/officeDocument/2006/relationships/slideLayout" Target="../slideLayouts/slideLayout11.xml"/><Relationship Id="rId34" Type="http://schemas.openxmlformats.org/officeDocument/2006/relationships/slideLayout" Target="../slideLayouts/slideLayout33.xml"/><Relationship Id="rId15" Type="http://schemas.openxmlformats.org/officeDocument/2006/relationships/slideLayout" Target="../slideLayouts/slideLayout14.xml"/><Relationship Id="rId37" Type="http://schemas.openxmlformats.org/officeDocument/2006/relationships/slideLayout" Target="../slideLayouts/slideLayout36.xml"/><Relationship Id="rId14" Type="http://schemas.openxmlformats.org/officeDocument/2006/relationships/slideLayout" Target="../slideLayouts/slideLayout13.xml"/><Relationship Id="rId36" Type="http://schemas.openxmlformats.org/officeDocument/2006/relationships/slideLayout" Target="../slideLayouts/slideLayout35.xml"/><Relationship Id="rId17" Type="http://schemas.openxmlformats.org/officeDocument/2006/relationships/slideLayout" Target="../slideLayouts/slideLayout16.xml"/><Relationship Id="rId39" Type="http://schemas.openxmlformats.org/officeDocument/2006/relationships/slideLayout" Target="../slideLayouts/slideLayout38.xml"/><Relationship Id="rId16" Type="http://schemas.openxmlformats.org/officeDocument/2006/relationships/slideLayout" Target="../slideLayouts/slideLayout15.xml"/><Relationship Id="rId38" Type="http://schemas.openxmlformats.org/officeDocument/2006/relationships/slideLayout" Target="../slideLayouts/slideLayout37.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2870333"/>
            <a:ext cx="24384000" cy="846300"/>
          </a:xfrm>
          <a:prstGeom prst="round2SameRect">
            <a:avLst>
              <a:gd fmla="val 50000" name="adj1"/>
              <a:gd fmla="val 0" name="adj2"/>
            </a:avLst>
          </a:prstGeom>
          <a:solidFill>
            <a:srgbClr val="F7F8FC"/>
          </a:solidFill>
          <a:ln>
            <a:noFill/>
          </a:ln>
        </p:spPr>
        <p:txBody>
          <a:bodyPr anchorCtr="0" anchor="ctr" bIns="243775" lIns="243775" spcFirstLastPara="1" rIns="243775" wrap="square" tIns="243775">
            <a:noAutofit/>
          </a:bodyPr>
          <a:lstStyle/>
          <a:p>
            <a:pPr indent="0" lvl="0" marL="0" rtl="0" algn="l">
              <a:spcBef>
                <a:spcPts val="0"/>
              </a:spcBef>
              <a:spcAft>
                <a:spcPts val="0"/>
              </a:spcAft>
              <a:buNone/>
            </a:pPr>
            <a:r>
              <a:t/>
            </a:r>
            <a:endParaRPr/>
          </a:p>
        </p:txBody>
      </p:sp>
      <p:sp>
        <p:nvSpPr>
          <p:cNvPr id="7" name="Google Shape;7;p1"/>
          <p:cNvSpPr txBox="1"/>
          <p:nvPr>
            <p:ph idx="1" type="body"/>
          </p:nvPr>
        </p:nvSpPr>
        <p:spPr>
          <a:xfrm>
            <a:off x="1273533" y="3587533"/>
            <a:ext cx="21836700" cy="6048000"/>
          </a:xfrm>
          <a:prstGeom prst="rect">
            <a:avLst/>
          </a:prstGeom>
          <a:noFill/>
          <a:ln>
            <a:noFill/>
          </a:ln>
        </p:spPr>
        <p:txBody>
          <a:bodyPr anchorCtr="0" anchor="t" bIns="243775" lIns="0" spcFirstLastPara="1" rIns="243775" wrap="square" tIns="243775">
            <a:spAutoFit/>
          </a:bodyPr>
          <a:lstStyle>
            <a:lvl1pPr indent="-431800" lvl="0" marL="457200" rtl="0">
              <a:lnSpc>
                <a:spcPct val="115000"/>
              </a:lnSpc>
              <a:spcBef>
                <a:spcPts val="0"/>
              </a:spcBef>
              <a:spcAft>
                <a:spcPts val="0"/>
              </a:spcAft>
              <a:buClr>
                <a:schemeClr val="dk2"/>
              </a:buClr>
              <a:buSzPts val="3200"/>
              <a:buFont typeface="IBM Plex Sans"/>
              <a:buChar char="●"/>
              <a:defRPr sz="3200">
                <a:solidFill>
                  <a:schemeClr val="dk1"/>
                </a:solidFill>
                <a:latin typeface="IBM Plex Sans"/>
                <a:ea typeface="IBM Plex Sans"/>
                <a:cs typeface="IBM Plex Sans"/>
                <a:sym typeface="IBM Plex Sans"/>
              </a:defRPr>
            </a:lvl1pPr>
            <a:lvl2pPr indent="-431800" lvl="1" marL="914400" rtl="0">
              <a:lnSpc>
                <a:spcPct val="115000"/>
              </a:lnSpc>
              <a:spcBef>
                <a:spcPts val="0"/>
              </a:spcBef>
              <a:spcAft>
                <a:spcPts val="0"/>
              </a:spcAft>
              <a:buClr>
                <a:schemeClr val="dk2"/>
              </a:buClr>
              <a:buSzPts val="3200"/>
              <a:buFont typeface="IBM Plex Sans"/>
              <a:buChar char="○"/>
              <a:defRPr sz="3200">
                <a:solidFill>
                  <a:schemeClr val="dk1"/>
                </a:solidFill>
                <a:latin typeface="IBM Plex Sans"/>
                <a:ea typeface="IBM Plex Sans"/>
                <a:cs typeface="IBM Plex Sans"/>
                <a:sym typeface="IBM Plex Sans"/>
              </a:defRPr>
            </a:lvl2pPr>
            <a:lvl3pPr indent="-431800" lvl="2" marL="1371600" rtl="0">
              <a:lnSpc>
                <a:spcPct val="115000"/>
              </a:lnSpc>
              <a:spcBef>
                <a:spcPts val="0"/>
              </a:spcBef>
              <a:spcAft>
                <a:spcPts val="0"/>
              </a:spcAft>
              <a:buClr>
                <a:schemeClr val="dk2"/>
              </a:buClr>
              <a:buSzPts val="3200"/>
              <a:buFont typeface="IBM Plex Sans"/>
              <a:buChar char="■"/>
              <a:defRPr sz="3200">
                <a:solidFill>
                  <a:schemeClr val="dk1"/>
                </a:solidFill>
                <a:latin typeface="IBM Plex Sans"/>
                <a:ea typeface="IBM Plex Sans"/>
                <a:cs typeface="IBM Plex Sans"/>
                <a:sym typeface="IBM Plex Sans"/>
              </a:defRPr>
            </a:lvl3pPr>
            <a:lvl4pPr indent="-431800" lvl="3" marL="1828800" rtl="0">
              <a:lnSpc>
                <a:spcPct val="115000"/>
              </a:lnSpc>
              <a:spcBef>
                <a:spcPts val="0"/>
              </a:spcBef>
              <a:spcAft>
                <a:spcPts val="0"/>
              </a:spcAft>
              <a:buClr>
                <a:schemeClr val="dk2"/>
              </a:buClr>
              <a:buSzPts val="3200"/>
              <a:buFont typeface="IBM Plex Sans"/>
              <a:buChar char="●"/>
              <a:defRPr sz="3200">
                <a:solidFill>
                  <a:schemeClr val="dk1"/>
                </a:solidFill>
                <a:latin typeface="IBM Plex Sans"/>
                <a:ea typeface="IBM Plex Sans"/>
                <a:cs typeface="IBM Plex Sans"/>
                <a:sym typeface="IBM Plex Sans"/>
              </a:defRPr>
            </a:lvl4pPr>
            <a:lvl5pPr indent="-431800" lvl="4" marL="2286000" rtl="0">
              <a:lnSpc>
                <a:spcPct val="115000"/>
              </a:lnSpc>
              <a:spcBef>
                <a:spcPts val="0"/>
              </a:spcBef>
              <a:spcAft>
                <a:spcPts val="0"/>
              </a:spcAft>
              <a:buClr>
                <a:schemeClr val="dk2"/>
              </a:buClr>
              <a:buSzPts val="3200"/>
              <a:buFont typeface="IBM Plex Sans"/>
              <a:buChar char="○"/>
              <a:defRPr sz="3200">
                <a:solidFill>
                  <a:schemeClr val="dk1"/>
                </a:solidFill>
                <a:latin typeface="IBM Plex Sans"/>
                <a:ea typeface="IBM Plex Sans"/>
                <a:cs typeface="IBM Plex Sans"/>
                <a:sym typeface="IBM Plex Sans"/>
              </a:defRPr>
            </a:lvl5pPr>
            <a:lvl6pPr indent="-431800" lvl="5" marL="2743200" rtl="0">
              <a:lnSpc>
                <a:spcPct val="115000"/>
              </a:lnSpc>
              <a:spcBef>
                <a:spcPts val="0"/>
              </a:spcBef>
              <a:spcAft>
                <a:spcPts val="0"/>
              </a:spcAft>
              <a:buClr>
                <a:schemeClr val="dk2"/>
              </a:buClr>
              <a:buSzPts val="3200"/>
              <a:buFont typeface="IBM Plex Sans"/>
              <a:buChar char="■"/>
              <a:defRPr sz="3200">
                <a:solidFill>
                  <a:schemeClr val="dk1"/>
                </a:solidFill>
                <a:latin typeface="IBM Plex Sans"/>
                <a:ea typeface="IBM Plex Sans"/>
                <a:cs typeface="IBM Plex Sans"/>
                <a:sym typeface="IBM Plex Sans"/>
              </a:defRPr>
            </a:lvl6pPr>
            <a:lvl7pPr indent="-431800" lvl="6" marL="3200400" rtl="0">
              <a:lnSpc>
                <a:spcPct val="115000"/>
              </a:lnSpc>
              <a:spcBef>
                <a:spcPts val="0"/>
              </a:spcBef>
              <a:spcAft>
                <a:spcPts val="0"/>
              </a:spcAft>
              <a:buClr>
                <a:schemeClr val="dk2"/>
              </a:buClr>
              <a:buSzPts val="3200"/>
              <a:buFont typeface="IBM Plex Sans"/>
              <a:buChar char="●"/>
              <a:defRPr sz="3200">
                <a:solidFill>
                  <a:schemeClr val="dk1"/>
                </a:solidFill>
                <a:latin typeface="IBM Plex Sans"/>
                <a:ea typeface="IBM Plex Sans"/>
                <a:cs typeface="IBM Plex Sans"/>
                <a:sym typeface="IBM Plex Sans"/>
              </a:defRPr>
            </a:lvl7pPr>
            <a:lvl8pPr indent="-431800" lvl="7" marL="3657600" rtl="0">
              <a:lnSpc>
                <a:spcPct val="115000"/>
              </a:lnSpc>
              <a:spcBef>
                <a:spcPts val="0"/>
              </a:spcBef>
              <a:spcAft>
                <a:spcPts val="0"/>
              </a:spcAft>
              <a:buClr>
                <a:schemeClr val="dk2"/>
              </a:buClr>
              <a:buSzPts val="3200"/>
              <a:buFont typeface="IBM Plex Sans"/>
              <a:buChar char="○"/>
              <a:defRPr sz="3200">
                <a:solidFill>
                  <a:schemeClr val="dk1"/>
                </a:solidFill>
                <a:latin typeface="IBM Plex Sans"/>
                <a:ea typeface="IBM Plex Sans"/>
                <a:cs typeface="IBM Plex Sans"/>
                <a:sym typeface="IBM Plex Sans"/>
              </a:defRPr>
            </a:lvl8pPr>
            <a:lvl9pPr indent="-431800" lvl="8" marL="4114800" rtl="0">
              <a:lnSpc>
                <a:spcPct val="115000"/>
              </a:lnSpc>
              <a:spcBef>
                <a:spcPts val="0"/>
              </a:spcBef>
              <a:spcAft>
                <a:spcPts val="0"/>
              </a:spcAft>
              <a:buClr>
                <a:schemeClr val="dk2"/>
              </a:buClr>
              <a:buSzPts val="3200"/>
              <a:buFont typeface="IBM Plex Sans"/>
              <a:buChar char="■"/>
              <a:defRPr sz="3200">
                <a:solidFill>
                  <a:schemeClr val="dk1"/>
                </a:solidFill>
                <a:latin typeface="IBM Plex Sans"/>
                <a:ea typeface="IBM Plex Sans"/>
                <a:cs typeface="IBM Plex Sans"/>
                <a:sym typeface="IBM Plex Sans"/>
              </a:defRPr>
            </a:lvl9pPr>
          </a:lstStyle>
          <a:p/>
        </p:txBody>
      </p:sp>
      <p:pic>
        <p:nvPicPr>
          <p:cNvPr id="8" name="Google Shape;8;p1"/>
          <p:cNvPicPr preferRelativeResize="0"/>
          <p:nvPr/>
        </p:nvPicPr>
        <p:blipFill>
          <a:blip r:embed="rId1">
            <a:alphaModFix/>
          </a:blip>
          <a:stretch>
            <a:fillRect/>
          </a:stretch>
        </p:blipFill>
        <p:spPr>
          <a:xfrm>
            <a:off x="11417100" y="13116999"/>
            <a:ext cx="1549532" cy="352604"/>
          </a:xfrm>
          <a:prstGeom prst="rect">
            <a:avLst/>
          </a:prstGeom>
          <a:noFill/>
          <a:ln>
            <a:noFill/>
          </a:ln>
        </p:spPr>
      </p:pic>
      <p:sp>
        <p:nvSpPr>
          <p:cNvPr id="9" name="Google Shape;9;p1"/>
          <p:cNvSpPr txBox="1"/>
          <p:nvPr>
            <p:ph idx="12" type="sldNum"/>
          </p:nvPr>
        </p:nvSpPr>
        <p:spPr>
          <a:xfrm>
            <a:off x="22317800" y="12870133"/>
            <a:ext cx="1335900" cy="846300"/>
          </a:xfrm>
          <a:prstGeom prst="rect">
            <a:avLst/>
          </a:prstGeom>
          <a:noFill/>
          <a:ln>
            <a:noFill/>
          </a:ln>
        </p:spPr>
        <p:txBody>
          <a:bodyPr anchorCtr="0" anchor="t" bIns="243775" lIns="243775" spcFirstLastPara="1" rIns="243775" wrap="square" tIns="243775">
            <a:noAutofit/>
          </a:bodyPr>
          <a:lstStyle>
            <a:lvl1pPr lvl="0" algn="r">
              <a:buNone/>
              <a:defRPr sz="2400">
                <a:solidFill>
                  <a:schemeClr val="dk2"/>
                </a:solidFill>
                <a:latin typeface="IBM Plex Sans"/>
                <a:ea typeface="IBM Plex Sans"/>
                <a:cs typeface="IBM Plex Sans"/>
                <a:sym typeface="IBM Plex Sans"/>
              </a:defRPr>
            </a:lvl1pPr>
            <a:lvl2pPr lvl="1" algn="r">
              <a:buNone/>
              <a:defRPr sz="2400">
                <a:solidFill>
                  <a:schemeClr val="dk2"/>
                </a:solidFill>
                <a:latin typeface="IBM Plex Sans"/>
                <a:ea typeface="IBM Plex Sans"/>
                <a:cs typeface="IBM Plex Sans"/>
                <a:sym typeface="IBM Plex Sans"/>
              </a:defRPr>
            </a:lvl2pPr>
            <a:lvl3pPr lvl="2" algn="r">
              <a:buNone/>
              <a:defRPr sz="2400">
                <a:solidFill>
                  <a:schemeClr val="dk2"/>
                </a:solidFill>
                <a:latin typeface="IBM Plex Sans"/>
                <a:ea typeface="IBM Plex Sans"/>
                <a:cs typeface="IBM Plex Sans"/>
                <a:sym typeface="IBM Plex Sans"/>
              </a:defRPr>
            </a:lvl3pPr>
            <a:lvl4pPr lvl="3" algn="r">
              <a:buNone/>
              <a:defRPr sz="2400">
                <a:solidFill>
                  <a:schemeClr val="dk2"/>
                </a:solidFill>
                <a:latin typeface="IBM Plex Sans"/>
                <a:ea typeface="IBM Plex Sans"/>
                <a:cs typeface="IBM Plex Sans"/>
                <a:sym typeface="IBM Plex Sans"/>
              </a:defRPr>
            </a:lvl4pPr>
            <a:lvl5pPr lvl="4" algn="r">
              <a:buNone/>
              <a:defRPr sz="2400">
                <a:solidFill>
                  <a:schemeClr val="dk2"/>
                </a:solidFill>
                <a:latin typeface="IBM Plex Sans"/>
                <a:ea typeface="IBM Plex Sans"/>
                <a:cs typeface="IBM Plex Sans"/>
                <a:sym typeface="IBM Plex Sans"/>
              </a:defRPr>
            </a:lvl5pPr>
            <a:lvl6pPr lvl="5" algn="r">
              <a:buNone/>
              <a:defRPr sz="2400">
                <a:solidFill>
                  <a:schemeClr val="dk2"/>
                </a:solidFill>
                <a:latin typeface="IBM Plex Sans"/>
                <a:ea typeface="IBM Plex Sans"/>
                <a:cs typeface="IBM Plex Sans"/>
                <a:sym typeface="IBM Plex Sans"/>
              </a:defRPr>
            </a:lvl6pPr>
            <a:lvl7pPr lvl="6" algn="r">
              <a:buNone/>
              <a:defRPr sz="2400">
                <a:solidFill>
                  <a:schemeClr val="dk2"/>
                </a:solidFill>
                <a:latin typeface="IBM Plex Sans"/>
                <a:ea typeface="IBM Plex Sans"/>
                <a:cs typeface="IBM Plex Sans"/>
                <a:sym typeface="IBM Plex Sans"/>
              </a:defRPr>
            </a:lvl7pPr>
            <a:lvl8pPr lvl="7" algn="r">
              <a:buNone/>
              <a:defRPr sz="2400">
                <a:solidFill>
                  <a:schemeClr val="dk2"/>
                </a:solidFill>
                <a:latin typeface="IBM Plex Sans"/>
                <a:ea typeface="IBM Plex Sans"/>
                <a:cs typeface="IBM Plex Sans"/>
                <a:sym typeface="IBM Plex Sans"/>
              </a:defRPr>
            </a:lvl8pPr>
            <a:lvl9pPr lvl="8" algn="r">
              <a:buNone/>
              <a:defRPr sz="2400">
                <a:solidFill>
                  <a:schemeClr val="dk2"/>
                </a:solidFill>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GB"/>
              <a:t>‹#›</a:t>
            </a:fld>
            <a:endParaRPr/>
          </a:p>
        </p:txBody>
      </p:sp>
      <p:sp>
        <p:nvSpPr>
          <p:cNvPr id="10" name="Google Shape;10;p1"/>
          <p:cNvSpPr/>
          <p:nvPr/>
        </p:nvSpPr>
        <p:spPr>
          <a:xfrm>
            <a:off x="0" y="12870300"/>
            <a:ext cx="24384000" cy="846300"/>
          </a:xfrm>
          <a:prstGeom prst="rect">
            <a:avLst/>
          </a:prstGeom>
          <a:solidFill>
            <a:srgbClr val="F7F8FC"/>
          </a:solidFill>
          <a:ln>
            <a:noFill/>
          </a:ln>
        </p:spPr>
        <p:txBody>
          <a:bodyPr anchorCtr="0" anchor="ctr" bIns="243775" lIns="243775" spcFirstLastPara="1" rIns="243775" wrap="square" tIns="243775">
            <a:noAutofit/>
          </a:bodyPr>
          <a:lstStyle/>
          <a:p>
            <a:pPr indent="0" lvl="0" marL="0" rtl="0" algn="l">
              <a:spcBef>
                <a:spcPts val="0"/>
              </a:spcBef>
              <a:spcAft>
                <a:spcPts val="0"/>
              </a:spcAft>
              <a:buNone/>
            </a:pPr>
            <a:r>
              <a:t/>
            </a:r>
            <a:endParaRPr/>
          </a:p>
        </p:txBody>
      </p:sp>
      <p:pic>
        <p:nvPicPr>
          <p:cNvPr id="11" name="Google Shape;11;p1"/>
          <p:cNvPicPr preferRelativeResize="0"/>
          <p:nvPr/>
        </p:nvPicPr>
        <p:blipFill>
          <a:blip r:embed="rId1">
            <a:alphaModFix/>
          </a:blip>
          <a:stretch>
            <a:fillRect/>
          </a:stretch>
        </p:blipFill>
        <p:spPr>
          <a:xfrm>
            <a:off x="11417100" y="13116999"/>
            <a:ext cx="1549532" cy="352604"/>
          </a:xfrm>
          <a:prstGeom prst="rect">
            <a:avLst/>
          </a:prstGeom>
          <a:noFill/>
          <a:ln>
            <a:noFill/>
          </a:ln>
        </p:spPr>
      </p:pic>
      <p:sp>
        <p:nvSpPr>
          <p:cNvPr id="12" name="Google Shape;12;p1"/>
          <p:cNvSpPr txBox="1"/>
          <p:nvPr>
            <p:ph type="title"/>
          </p:nvPr>
        </p:nvSpPr>
        <p:spPr>
          <a:xfrm>
            <a:off x="1004267" y="1086467"/>
            <a:ext cx="22085700" cy="1527300"/>
          </a:xfrm>
          <a:prstGeom prst="rect">
            <a:avLst/>
          </a:prstGeom>
          <a:noFill/>
          <a:ln>
            <a:noFill/>
          </a:ln>
        </p:spPr>
        <p:txBody>
          <a:bodyPr anchorCtr="0" anchor="t" bIns="243775" lIns="243775" spcFirstLastPara="1" rIns="243775" wrap="square" tIns="243775">
            <a:spAutoFit/>
          </a:bodyPr>
          <a:lstStyle>
            <a:lvl1pPr lvl="0" rtl="0">
              <a:spcBef>
                <a:spcPts val="0"/>
              </a:spcBef>
              <a:spcAft>
                <a:spcPts val="0"/>
              </a:spcAft>
              <a:buClr>
                <a:schemeClr val="dk2"/>
              </a:buClr>
              <a:buSzPts val="7500"/>
              <a:buFont typeface="Times New Roman"/>
              <a:buNone/>
              <a:defRPr b="1" sz="7500">
                <a:solidFill>
                  <a:schemeClr val="dk2"/>
                </a:solidFill>
                <a:latin typeface="Times New Roman"/>
                <a:ea typeface="Times New Roman"/>
                <a:cs typeface="Times New Roman"/>
                <a:sym typeface="Times New Roman"/>
              </a:defRPr>
            </a:lvl1pPr>
            <a:lvl2pPr lvl="1" rtl="0">
              <a:spcBef>
                <a:spcPts val="0"/>
              </a:spcBef>
              <a:spcAft>
                <a:spcPts val="0"/>
              </a:spcAft>
              <a:buSzPts val="3700"/>
              <a:buNone/>
              <a:defRPr sz="3700">
                <a:latin typeface="IBM Plex Sans"/>
                <a:ea typeface="IBM Plex Sans"/>
                <a:cs typeface="IBM Plex Sans"/>
                <a:sym typeface="IBM Plex Sans"/>
              </a:defRPr>
            </a:lvl2pPr>
            <a:lvl3pPr lvl="2" rtl="0">
              <a:spcBef>
                <a:spcPts val="0"/>
              </a:spcBef>
              <a:spcAft>
                <a:spcPts val="0"/>
              </a:spcAft>
              <a:buSzPts val="3700"/>
              <a:buNone/>
              <a:defRPr sz="3700">
                <a:latin typeface="IBM Plex Sans"/>
                <a:ea typeface="IBM Plex Sans"/>
                <a:cs typeface="IBM Plex Sans"/>
                <a:sym typeface="IBM Plex Sans"/>
              </a:defRPr>
            </a:lvl3pPr>
            <a:lvl4pPr lvl="3" rtl="0">
              <a:spcBef>
                <a:spcPts val="0"/>
              </a:spcBef>
              <a:spcAft>
                <a:spcPts val="0"/>
              </a:spcAft>
              <a:buSzPts val="3700"/>
              <a:buNone/>
              <a:defRPr sz="3700">
                <a:latin typeface="IBM Plex Sans"/>
                <a:ea typeface="IBM Plex Sans"/>
                <a:cs typeface="IBM Plex Sans"/>
                <a:sym typeface="IBM Plex Sans"/>
              </a:defRPr>
            </a:lvl4pPr>
            <a:lvl5pPr lvl="4" rtl="0">
              <a:spcBef>
                <a:spcPts val="0"/>
              </a:spcBef>
              <a:spcAft>
                <a:spcPts val="0"/>
              </a:spcAft>
              <a:buSzPts val="3700"/>
              <a:buNone/>
              <a:defRPr sz="3700">
                <a:latin typeface="IBM Plex Sans"/>
                <a:ea typeface="IBM Plex Sans"/>
                <a:cs typeface="IBM Plex Sans"/>
                <a:sym typeface="IBM Plex Sans"/>
              </a:defRPr>
            </a:lvl5pPr>
            <a:lvl6pPr lvl="5" rtl="0">
              <a:spcBef>
                <a:spcPts val="0"/>
              </a:spcBef>
              <a:spcAft>
                <a:spcPts val="0"/>
              </a:spcAft>
              <a:buSzPts val="3700"/>
              <a:buNone/>
              <a:defRPr sz="3700">
                <a:latin typeface="IBM Plex Sans"/>
                <a:ea typeface="IBM Plex Sans"/>
                <a:cs typeface="IBM Plex Sans"/>
                <a:sym typeface="IBM Plex Sans"/>
              </a:defRPr>
            </a:lvl6pPr>
            <a:lvl7pPr lvl="6" rtl="0">
              <a:spcBef>
                <a:spcPts val="0"/>
              </a:spcBef>
              <a:spcAft>
                <a:spcPts val="0"/>
              </a:spcAft>
              <a:buSzPts val="3700"/>
              <a:buNone/>
              <a:defRPr sz="3700">
                <a:latin typeface="IBM Plex Sans"/>
                <a:ea typeface="IBM Plex Sans"/>
                <a:cs typeface="IBM Plex Sans"/>
                <a:sym typeface="IBM Plex Sans"/>
              </a:defRPr>
            </a:lvl7pPr>
            <a:lvl8pPr lvl="7" rtl="0">
              <a:spcBef>
                <a:spcPts val="0"/>
              </a:spcBef>
              <a:spcAft>
                <a:spcPts val="0"/>
              </a:spcAft>
              <a:buSzPts val="3700"/>
              <a:buNone/>
              <a:defRPr sz="3700">
                <a:latin typeface="IBM Plex Sans"/>
                <a:ea typeface="IBM Plex Sans"/>
                <a:cs typeface="IBM Plex Sans"/>
                <a:sym typeface="IBM Plex Sans"/>
              </a:defRPr>
            </a:lvl8pPr>
            <a:lvl9pPr lvl="8" rtl="0">
              <a:spcBef>
                <a:spcPts val="0"/>
              </a:spcBef>
              <a:spcAft>
                <a:spcPts val="0"/>
              </a:spcAft>
              <a:buSzPts val="3700"/>
              <a:buNone/>
              <a:defRPr sz="3700">
                <a:latin typeface="IBM Plex Sans"/>
                <a:ea typeface="IBM Plex Sans"/>
                <a:cs typeface="IBM Plex Sans"/>
                <a:sym typeface="IBM Plex Sans"/>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 id="2147483688" r:id="rId42"/>
    <p:sldLayoutId id="2147483689" r:id="rId43"/>
    <p:sldLayoutId id="2147483690" r:id="rId44"/>
    <p:sldLayoutId id="2147483691" r:id="rId4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802">
          <p15:clr>
            <a:srgbClr val="EA4335"/>
          </p15:clr>
        </p15:guide>
        <p15:guide id="2" orient="horz" pos="965">
          <p15:clr>
            <a:srgbClr val="EA4335"/>
          </p15:clr>
        </p15:guide>
        <p15:guide id="3" orient="horz" pos="1814">
          <p15:clr>
            <a:srgbClr val="EA4335"/>
          </p15:clr>
        </p15:guide>
        <p15:guide id="4" pos="14558">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46"/>
          <p:cNvSpPr txBox="1"/>
          <p:nvPr>
            <p:ph type="title"/>
          </p:nvPr>
        </p:nvSpPr>
        <p:spPr>
          <a:xfrm>
            <a:off x="3974800" y="4287567"/>
            <a:ext cx="16434300" cy="5635500"/>
          </a:xfrm>
          <a:prstGeom prst="rect">
            <a:avLst/>
          </a:prstGeom>
        </p:spPr>
        <p:txBody>
          <a:bodyPr anchorCtr="0" anchor="ctr" bIns="243775" lIns="243775" spcFirstLastPara="1" rIns="243775" wrap="square" tIns="243775">
            <a:spAutoFit/>
          </a:bodyPr>
          <a:lstStyle/>
          <a:p>
            <a:pPr indent="0" lvl="0" marL="0" rtl="0" algn="ctr">
              <a:lnSpc>
                <a:spcPct val="80000"/>
              </a:lnSpc>
              <a:spcBef>
                <a:spcPts val="0"/>
              </a:spcBef>
              <a:spcAft>
                <a:spcPts val="0"/>
              </a:spcAft>
              <a:buNone/>
            </a:pPr>
            <a:r>
              <a:rPr lang="en-GB" sz="11700"/>
              <a:t>30+ Review Response </a:t>
            </a:r>
            <a:endParaRPr sz="11700"/>
          </a:p>
          <a:p>
            <a:pPr indent="0" lvl="0" marL="0" rtl="0" algn="ctr">
              <a:lnSpc>
                <a:spcPct val="80000"/>
              </a:lnSpc>
              <a:spcBef>
                <a:spcPts val="3200"/>
              </a:spcBef>
              <a:spcAft>
                <a:spcPts val="0"/>
              </a:spcAft>
              <a:buNone/>
            </a:pPr>
            <a:r>
              <a:rPr lang="en-GB" sz="11700"/>
              <a:t>Templates</a:t>
            </a:r>
            <a:endParaRPr sz="11700"/>
          </a:p>
          <a:p>
            <a:pPr indent="0" lvl="0" marL="0" rtl="0" algn="ctr">
              <a:lnSpc>
                <a:spcPct val="80000"/>
              </a:lnSpc>
              <a:spcBef>
                <a:spcPts val="3200"/>
              </a:spcBef>
              <a:spcAft>
                <a:spcPts val="3200"/>
              </a:spcAft>
              <a:buNone/>
            </a:pPr>
            <a:r>
              <a:t/>
            </a:r>
            <a:endParaRPr sz="11700"/>
          </a:p>
        </p:txBody>
      </p:sp>
      <p:sp>
        <p:nvSpPr>
          <p:cNvPr id="384" name="Google Shape;384;p46"/>
          <p:cNvSpPr txBox="1"/>
          <p:nvPr>
            <p:ph idx="1" type="subTitle"/>
          </p:nvPr>
        </p:nvSpPr>
        <p:spPr>
          <a:xfrm>
            <a:off x="4700900" y="8333000"/>
            <a:ext cx="15813300" cy="2478000"/>
          </a:xfrm>
          <a:prstGeom prst="rect">
            <a:avLst/>
          </a:prstGeom>
        </p:spPr>
        <p:txBody>
          <a:bodyPr anchorCtr="0" anchor="ctr" bIns="243775" lIns="243775" spcFirstLastPara="1" rIns="243775" wrap="square" tIns="243775">
            <a:spAutoFit/>
          </a:bodyPr>
          <a:lstStyle/>
          <a:p>
            <a:pPr indent="0" lvl="0" marL="0" rtl="0" algn="ctr">
              <a:spcBef>
                <a:spcPts val="0"/>
              </a:spcBef>
              <a:spcAft>
                <a:spcPts val="0"/>
              </a:spcAft>
              <a:buNone/>
            </a:pPr>
            <a:r>
              <a:rPr lang="en-GB"/>
              <a:t>Standard responses to every type of review </a:t>
            </a:r>
            <a:endParaRPr/>
          </a:p>
          <a:p>
            <a:pPr indent="0" lvl="0" marL="0" rtl="0" algn="ctr">
              <a:spcBef>
                <a:spcPts val="0"/>
              </a:spcBef>
              <a:spcAft>
                <a:spcPts val="0"/>
              </a:spcAft>
              <a:buNone/>
            </a:pPr>
            <a:r>
              <a:rPr lang="en-GB"/>
              <a:t>to help you stay on top of your reputation management</a:t>
            </a:r>
            <a:endParaRPr/>
          </a:p>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55"/>
          <p:cNvSpPr txBox="1"/>
          <p:nvPr>
            <p:ph type="title"/>
          </p:nvPr>
        </p:nvSpPr>
        <p:spPr>
          <a:xfrm>
            <a:off x="1273525" y="1086475"/>
            <a:ext cx="21837000" cy="923400"/>
          </a:xfrm>
          <a:prstGeom prst="rect">
            <a:avLst/>
          </a:prstGeom>
        </p:spPr>
        <p:txBody>
          <a:bodyPr anchorCtr="0" anchor="ctr" bIns="0" lIns="0" spcFirstLastPara="1" rIns="0" wrap="square" tIns="0">
            <a:spAutoFit/>
          </a:bodyPr>
          <a:lstStyle/>
          <a:p>
            <a:pPr indent="0" lvl="0" marL="0" rtl="0" algn="l">
              <a:spcBef>
                <a:spcPts val="0"/>
              </a:spcBef>
              <a:spcAft>
                <a:spcPts val="0"/>
              </a:spcAft>
              <a:buNone/>
            </a:pPr>
            <a:r>
              <a:rPr lang="en-GB"/>
              <a:t>Responses to Hate, Dispute or Discrimination Claims</a:t>
            </a:r>
            <a:endParaRPr/>
          </a:p>
        </p:txBody>
      </p:sp>
      <p:sp>
        <p:nvSpPr>
          <p:cNvPr id="443" name="Google Shape;443;p55"/>
          <p:cNvSpPr txBox="1"/>
          <p:nvPr>
            <p:ph idx="1" type="body"/>
          </p:nvPr>
        </p:nvSpPr>
        <p:spPr>
          <a:xfrm>
            <a:off x="1273524" y="3635750"/>
            <a:ext cx="18073800" cy="7026000"/>
          </a:xfrm>
          <a:prstGeom prst="rect">
            <a:avLst/>
          </a:prstGeom>
        </p:spPr>
        <p:txBody>
          <a:bodyPr anchorCtr="0" anchor="t" bIns="243775" lIns="0" spcFirstLastPara="1" rIns="243775" wrap="square" tIns="243775">
            <a:spAutoFit/>
          </a:bodyPr>
          <a:lstStyle/>
          <a:p>
            <a:pPr indent="0" lvl="0" marL="0" rtl="0" algn="l">
              <a:spcBef>
                <a:spcPts val="0"/>
              </a:spcBef>
              <a:spcAft>
                <a:spcPts val="0"/>
              </a:spcAft>
              <a:buNone/>
            </a:pPr>
            <a:r>
              <a:rPr b="1" lang="en-GB"/>
              <a:t>Acknowledging something went wrong: </a:t>
            </a:r>
            <a:endParaRPr b="1"/>
          </a:p>
          <a:p>
            <a:pPr indent="0" lvl="0" marL="0" rtl="0" algn="l">
              <a:spcBef>
                <a:spcPts val="3200"/>
              </a:spcBef>
              <a:spcAft>
                <a:spcPts val="0"/>
              </a:spcAft>
              <a:buNone/>
            </a:pPr>
            <a:r>
              <a:rPr b="1" lang="en-GB"/>
              <a:t>Option 1:</a:t>
            </a:r>
            <a:r>
              <a:rPr lang="en-GB"/>
              <a:t> </a:t>
            </a:r>
            <a:r>
              <a:rPr lang="en-GB">
                <a:highlight>
                  <a:schemeClr val="lt2"/>
                </a:highlight>
              </a:rPr>
              <a:t>FIRST NAME</a:t>
            </a:r>
            <a:r>
              <a:rPr lang="en-GB"/>
              <a:t>, we would like to apologize for your negative experience at our </a:t>
            </a:r>
            <a:r>
              <a:rPr lang="en-GB">
                <a:highlight>
                  <a:schemeClr val="lt2"/>
                </a:highlight>
              </a:rPr>
              <a:t>INSERT STORE NAME/LOCATION</a:t>
            </a:r>
            <a:r>
              <a:rPr lang="en-GB"/>
              <a:t>. Can you share your contact information with us at </a:t>
            </a:r>
            <a:r>
              <a:rPr lang="en-GB">
                <a:highlight>
                  <a:schemeClr val="lt2"/>
                </a:highlight>
              </a:rPr>
              <a:t>INSERT EMAIL ID/PHONE NUMBER</a:t>
            </a:r>
            <a:r>
              <a:rPr lang="en-GB"/>
              <a:t> so that we can get in touch to have a clearer understanding of what went wrong and how we can help you.</a:t>
            </a:r>
            <a:endParaRPr/>
          </a:p>
          <a:p>
            <a:pPr indent="0" lvl="0" marL="0" rtl="0" algn="l">
              <a:spcBef>
                <a:spcPts val="3200"/>
              </a:spcBef>
              <a:spcAft>
                <a:spcPts val="0"/>
              </a:spcAft>
              <a:buNone/>
            </a:pPr>
            <a:r>
              <a:rPr b="1" lang="en-GB"/>
              <a:t>Option 2:</a:t>
            </a:r>
            <a:r>
              <a:rPr lang="en-GB"/>
              <a:t> </a:t>
            </a:r>
            <a:r>
              <a:rPr lang="en-GB">
                <a:highlight>
                  <a:schemeClr val="lt2"/>
                </a:highlight>
              </a:rPr>
              <a:t>FIRST NAME</a:t>
            </a:r>
            <a:r>
              <a:rPr lang="en-GB"/>
              <a:t>, we are very sorry for your experience at our </a:t>
            </a:r>
            <a:r>
              <a:rPr lang="en-GB">
                <a:highlight>
                  <a:schemeClr val="lt2"/>
                </a:highlight>
              </a:rPr>
              <a:t>INSERT STORE NAME/LOCATION</a:t>
            </a:r>
            <a:r>
              <a:rPr lang="en-GB"/>
              <a:t>. I would like to assure you, it is very unusual for us to receive a complaint like this. We are thoroughly investigating the incident internally. Meanwhile, please share your contact information with us at </a:t>
            </a:r>
            <a:r>
              <a:rPr lang="en-GB">
                <a:highlight>
                  <a:schemeClr val="lt2"/>
                </a:highlight>
              </a:rPr>
              <a:t>INSERT EMAIL ID/PHONE NUMBER</a:t>
            </a:r>
            <a:r>
              <a:rPr lang="en-GB"/>
              <a:t> so that we can get in touch with you and resolve this faster.</a:t>
            </a:r>
            <a:endParaRPr/>
          </a:p>
          <a:p>
            <a:pPr indent="0" lvl="0" marL="0" rtl="0" algn="l">
              <a:spcBef>
                <a:spcPts val="3200"/>
              </a:spcBef>
              <a:spcAft>
                <a:spcPts val="0"/>
              </a:spcAft>
              <a:buNone/>
            </a:pPr>
            <a:r>
              <a:t/>
            </a:r>
            <a:endParaRPr/>
          </a:p>
          <a:p>
            <a:pPr indent="0" lvl="0" marL="0" rtl="0" algn="l">
              <a:spcBef>
                <a:spcPts val="3200"/>
              </a:spcBef>
              <a:spcAft>
                <a:spcPts val="3200"/>
              </a:spcAft>
              <a:buNone/>
            </a:pPr>
            <a:r>
              <a:t/>
            </a:r>
            <a:endParaRPr/>
          </a:p>
        </p:txBody>
      </p:sp>
      <p:sp>
        <p:nvSpPr>
          <p:cNvPr id="444" name="Google Shape;444;p55"/>
          <p:cNvSpPr txBox="1"/>
          <p:nvPr>
            <p:ph idx="2" type="subTitle"/>
          </p:nvPr>
        </p:nvSpPr>
        <p:spPr>
          <a:xfrm>
            <a:off x="1273525" y="2542325"/>
            <a:ext cx="11695200" cy="861900"/>
          </a:xfrm>
          <a:prstGeom prst="rect">
            <a:avLst/>
          </a:prstGeom>
        </p:spPr>
        <p:txBody>
          <a:bodyPr anchorCtr="0" anchor="ctr" bIns="0" lIns="0" spcFirstLastPara="1" rIns="0" wrap="square" tIns="0">
            <a:spAutoFit/>
          </a:bodyPr>
          <a:lstStyle/>
          <a:p>
            <a:pPr indent="0" lvl="0" marL="0" rtl="0" algn="l">
              <a:spcBef>
                <a:spcPts val="0"/>
              </a:spcBef>
              <a:spcAft>
                <a:spcPts val="0"/>
              </a:spcAft>
              <a:buNone/>
            </a:pPr>
            <a:r>
              <a:rPr lang="en-GB"/>
              <a:t>Substitute </a:t>
            </a:r>
            <a:r>
              <a:rPr lang="en-GB">
                <a:highlight>
                  <a:schemeClr val="lt2"/>
                </a:highlight>
              </a:rPr>
              <a:t>PLACEHOLDERS</a:t>
            </a:r>
            <a:r>
              <a:rPr lang="en-GB"/>
              <a:t> as needed</a:t>
            </a:r>
            <a:endParaRPr/>
          </a:p>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48" name="Shape 448"/>
        <p:cNvGrpSpPr/>
        <p:nvPr/>
      </p:nvGrpSpPr>
      <p:grpSpPr>
        <a:xfrm>
          <a:off x="0" y="0"/>
          <a:ext cx="0" cy="0"/>
          <a:chOff x="0" y="0"/>
          <a:chExt cx="0" cy="0"/>
        </a:xfrm>
      </p:grpSpPr>
      <p:sp>
        <p:nvSpPr>
          <p:cNvPr id="449" name="Google Shape;449;p56"/>
          <p:cNvSpPr txBox="1"/>
          <p:nvPr>
            <p:ph type="title"/>
          </p:nvPr>
        </p:nvSpPr>
        <p:spPr>
          <a:xfrm>
            <a:off x="5716667" y="4278733"/>
            <a:ext cx="12951900" cy="4572000"/>
          </a:xfrm>
          <a:prstGeom prst="rect">
            <a:avLst/>
          </a:prstGeom>
        </p:spPr>
        <p:txBody>
          <a:bodyPr anchorCtr="0" anchor="ctr" bIns="243775" lIns="243775" spcFirstLastPara="1" rIns="243775" wrap="square" tIns="243775">
            <a:noAutofit/>
          </a:bodyPr>
          <a:lstStyle/>
          <a:p>
            <a:pPr indent="0" lvl="0" marL="0" rtl="0" algn="ctr">
              <a:spcBef>
                <a:spcPts val="0"/>
              </a:spcBef>
              <a:spcAft>
                <a:spcPts val="0"/>
              </a:spcAft>
              <a:buNone/>
            </a:pPr>
            <a:r>
              <a:rPr lang="en-GB"/>
              <a:t>Neutral Review Templates</a:t>
            </a:r>
            <a:endParaRPr/>
          </a:p>
        </p:txBody>
      </p:sp>
      <p:sp>
        <p:nvSpPr>
          <p:cNvPr id="450" name="Google Shape;450;p56"/>
          <p:cNvSpPr txBox="1"/>
          <p:nvPr>
            <p:ph idx="4294967295" type="subTitle"/>
          </p:nvPr>
        </p:nvSpPr>
        <p:spPr>
          <a:xfrm>
            <a:off x="4548500" y="8942600"/>
            <a:ext cx="15813300" cy="1477500"/>
          </a:xfrm>
          <a:prstGeom prst="rect">
            <a:avLst/>
          </a:prstGeom>
        </p:spPr>
        <p:txBody>
          <a:bodyPr anchorCtr="0" anchor="t" bIns="243775" lIns="243775" spcFirstLastPara="1" rIns="243775" wrap="square" tIns="243775">
            <a:spAutoFit/>
          </a:bodyPr>
          <a:lstStyle/>
          <a:p>
            <a:pPr indent="0" lvl="0" marL="0" rtl="0" algn="ctr">
              <a:spcBef>
                <a:spcPts val="0"/>
              </a:spcBef>
              <a:spcAft>
                <a:spcPts val="0"/>
              </a:spcAft>
              <a:buNone/>
            </a:pPr>
            <a:r>
              <a:rPr lang="en-GB"/>
              <a:t>Show your customers your curiosity and willingness to dig into scenarios</a:t>
            </a:r>
            <a:endParaRPr/>
          </a:p>
          <a:p>
            <a:pPr indent="0" lvl="0" marL="0" rtl="0" algn="ctr">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57"/>
          <p:cNvSpPr txBox="1"/>
          <p:nvPr>
            <p:ph type="title"/>
          </p:nvPr>
        </p:nvSpPr>
        <p:spPr>
          <a:xfrm>
            <a:off x="1273525" y="1086475"/>
            <a:ext cx="20542200" cy="923400"/>
          </a:xfrm>
          <a:prstGeom prst="rect">
            <a:avLst/>
          </a:prstGeom>
        </p:spPr>
        <p:txBody>
          <a:bodyPr anchorCtr="0" anchor="ctr" bIns="0" lIns="0" spcFirstLastPara="1" rIns="0" wrap="square" tIns="0">
            <a:spAutoFit/>
          </a:bodyPr>
          <a:lstStyle/>
          <a:p>
            <a:pPr indent="0" lvl="0" marL="0" rtl="0" algn="l">
              <a:spcBef>
                <a:spcPts val="0"/>
              </a:spcBef>
              <a:spcAft>
                <a:spcPts val="0"/>
              </a:spcAft>
              <a:buNone/>
            </a:pPr>
            <a:r>
              <a:rPr lang="en-GB"/>
              <a:t>Generic Responses to Neutral Reviews</a:t>
            </a:r>
            <a:endParaRPr/>
          </a:p>
        </p:txBody>
      </p:sp>
      <p:sp>
        <p:nvSpPr>
          <p:cNvPr id="456" name="Google Shape;456;p57"/>
          <p:cNvSpPr txBox="1"/>
          <p:nvPr>
            <p:ph idx="1" type="body"/>
          </p:nvPr>
        </p:nvSpPr>
        <p:spPr>
          <a:xfrm>
            <a:off x="1273524" y="3635750"/>
            <a:ext cx="18073800" cy="8342400"/>
          </a:xfrm>
          <a:prstGeom prst="rect">
            <a:avLst/>
          </a:prstGeom>
        </p:spPr>
        <p:txBody>
          <a:bodyPr anchorCtr="0" anchor="t" bIns="243775" lIns="0" spcFirstLastPara="1" rIns="243775" wrap="square" tIns="243775">
            <a:spAutoFit/>
          </a:bodyPr>
          <a:lstStyle/>
          <a:p>
            <a:pPr indent="0" lvl="0" marL="0" rtl="0" algn="l">
              <a:spcBef>
                <a:spcPts val="0"/>
              </a:spcBef>
              <a:spcAft>
                <a:spcPts val="0"/>
              </a:spcAft>
              <a:buNone/>
            </a:pPr>
            <a:r>
              <a:rPr b="1" lang="en-GB"/>
              <a:t>Option 1:</a:t>
            </a:r>
            <a:r>
              <a:rPr lang="en-GB"/>
              <a:t> Hi </a:t>
            </a:r>
            <a:r>
              <a:rPr lang="en-GB">
                <a:highlight>
                  <a:schemeClr val="lt2"/>
                </a:highlight>
              </a:rPr>
              <a:t>FIRST NAME</a:t>
            </a:r>
            <a:r>
              <a:rPr lang="en-GB"/>
              <a:t>. Thank you for your feedback. Please feel free to send us the full details of your experience at </a:t>
            </a:r>
            <a:r>
              <a:rPr lang="en-GB">
                <a:highlight>
                  <a:schemeClr val="lt2"/>
                </a:highlight>
              </a:rPr>
              <a:t>CITY</a:t>
            </a:r>
            <a:r>
              <a:rPr lang="en-GB"/>
              <a:t> location using </a:t>
            </a:r>
            <a:r>
              <a:rPr lang="en-GB">
                <a:highlight>
                  <a:schemeClr val="lt2"/>
                </a:highlight>
              </a:rPr>
              <a:t>URL</a:t>
            </a:r>
            <a:r>
              <a:rPr lang="en-GB"/>
              <a:t>. We would love to connect with you further about this experience. Have a great day! 🙌</a:t>
            </a:r>
            <a:endParaRPr/>
          </a:p>
          <a:p>
            <a:pPr indent="0" lvl="0" marL="0" rtl="0" algn="l">
              <a:spcBef>
                <a:spcPts val="3200"/>
              </a:spcBef>
              <a:spcAft>
                <a:spcPts val="0"/>
              </a:spcAft>
              <a:buNone/>
            </a:pPr>
            <a:r>
              <a:rPr b="1" lang="en-GB"/>
              <a:t>Option 2:</a:t>
            </a:r>
            <a:r>
              <a:rPr lang="en-GB"/>
              <a:t> Hi </a:t>
            </a:r>
            <a:r>
              <a:rPr lang="en-GB">
                <a:highlight>
                  <a:schemeClr val="lt2"/>
                </a:highlight>
              </a:rPr>
              <a:t>FIRST NAME</a:t>
            </a:r>
            <a:r>
              <a:rPr lang="en-GB"/>
              <a:t>, thanks for your review of our </a:t>
            </a:r>
            <a:r>
              <a:rPr lang="en-GB">
                <a:highlight>
                  <a:schemeClr val="lt2"/>
                </a:highlight>
              </a:rPr>
              <a:t>CITY</a:t>
            </a:r>
            <a:r>
              <a:rPr lang="en-GB"/>
              <a:t> location. We would love to know more about how we can serve you even better next time. Can you please visit us at </a:t>
            </a:r>
            <a:r>
              <a:rPr lang="en-GB">
                <a:highlight>
                  <a:schemeClr val="lt2"/>
                </a:highlight>
              </a:rPr>
              <a:t>URL</a:t>
            </a:r>
            <a:r>
              <a:rPr lang="en-GB"/>
              <a:t> and share the details with us? ✌️</a:t>
            </a:r>
            <a:endParaRPr/>
          </a:p>
          <a:p>
            <a:pPr indent="0" lvl="0" marL="0" rtl="0" algn="l">
              <a:spcBef>
                <a:spcPts val="3200"/>
              </a:spcBef>
              <a:spcAft>
                <a:spcPts val="0"/>
              </a:spcAft>
              <a:buNone/>
            </a:pPr>
            <a:r>
              <a:rPr b="1" lang="en-GB"/>
              <a:t>Option 3:</a:t>
            </a:r>
            <a:r>
              <a:rPr lang="en-GB"/>
              <a:t> Hi </a:t>
            </a:r>
            <a:r>
              <a:rPr lang="en-GB">
                <a:highlight>
                  <a:schemeClr val="lt2"/>
                </a:highlight>
              </a:rPr>
              <a:t>FIRST NAME</a:t>
            </a:r>
            <a:r>
              <a:rPr lang="en-GB"/>
              <a:t>, we a bummed that your experience with us fell short of fabulous. We want to understand how we can improve further. Can you please share more details with us at </a:t>
            </a:r>
            <a:r>
              <a:rPr lang="en-GB">
                <a:highlight>
                  <a:schemeClr val="lt2"/>
                </a:highlight>
              </a:rPr>
              <a:t>EMAIL/PHONE NUMBER</a:t>
            </a:r>
            <a:r>
              <a:rPr lang="en-GB"/>
              <a:t>.</a:t>
            </a:r>
            <a:endParaRPr/>
          </a:p>
          <a:p>
            <a:pPr indent="0" lvl="0" marL="0" rtl="0" algn="l">
              <a:spcBef>
                <a:spcPts val="3200"/>
              </a:spcBef>
              <a:spcAft>
                <a:spcPts val="0"/>
              </a:spcAft>
              <a:buNone/>
            </a:pPr>
            <a:r>
              <a:t/>
            </a:r>
            <a:endParaRPr/>
          </a:p>
          <a:p>
            <a:pPr indent="0" lvl="0" marL="0" rtl="0" algn="l">
              <a:spcBef>
                <a:spcPts val="3200"/>
              </a:spcBef>
              <a:spcAft>
                <a:spcPts val="0"/>
              </a:spcAft>
              <a:buNone/>
            </a:pPr>
            <a:r>
              <a:t/>
            </a:r>
            <a:endParaRPr/>
          </a:p>
          <a:p>
            <a:pPr indent="0" lvl="0" marL="0" rtl="0" algn="l">
              <a:spcBef>
                <a:spcPts val="3200"/>
              </a:spcBef>
              <a:spcAft>
                <a:spcPts val="0"/>
              </a:spcAft>
              <a:buNone/>
            </a:pPr>
            <a:r>
              <a:t/>
            </a:r>
            <a:endParaRPr/>
          </a:p>
          <a:p>
            <a:pPr indent="0" lvl="0" marL="0" rtl="0" algn="l">
              <a:spcBef>
                <a:spcPts val="3200"/>
              </a:spcBef>
              <a:spcAft>
                <a:spcPts val="3200"/>
              </a:spcAft>
              <a:buNone/>
            </a:pPr>
            <a:r>
              <a:t/>
            </a:r>
            <a:endParaRPr/>
          </a:p>
        </p:txBody>
      </p:sp>
      <p:sp>
        <p:nvSpPr>
          <p:cNvPr id="457" name="Google Shape;457;p57"/>
          <p:cNvSpPr txBox="1"/>
          <p:nvPr>
            <p:ph idx="2" type="subTitle"/>
          </p:nvPr>
        </p:nvSpPr>
        <p:spPr>
          <a:xfrm>
            <a:off x="1273525" y="2542325"/>
            <a:ext cx="11695200" cy="861900"/>
          </a:xfrm>
          <a:prstGeom prst="rect">
            <a:avLst/>
          </a:prstGeom>
        </p:spPr>
        <p:txBody>
          <a:bodyPr anchorCtr="0" anchor="ctr" bIns="0" lIns="0" spcFirstLastPara="1" rIns="0" wrap="square" tIns="0">
            <a:spAutoFit/>
          </a:bodyPr>
          <a:lstStyle/>
          <a:p>
            <a:pPr indent="0" lvl="0" marL="0" rtl="0" algn="l">
              <a:spcBef>
                <a:spcPts val="0"/>
              </a:spcBef>
              <a:spcAft>
                <a:spcPts val="0"/>
              </a:spcAft>
              <a:buNone/>
            </a:pPr>
            <a:r>
              <a:rPr lang="en-GB"/>
              <a:t>Substitute </a:t>
            </a:r>
            <a:r>
              <a:rPr lang="en-GB">
                <a:highlight>
                  <a:schemeClr val="lt2"/>
                </a:highlight>
              </a:rPr>
              <a:t>PLACEHOLDERS</a:t>
            </a:r>
            <a:r>
              <a:rPr lang="en-GB"/>
              <a:t> as needed</a:t>
            </a:r>
            <a:endParaRPr/>
          </a:p>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61" name="Shape 461"/>
        <p:cNvGrpSpPr/>
        <p:nvPr/>
      </p:nvGrpSpPr>
      <p:grpSpPr>
        <a:xfrm>
          <a:off x="0" y="0"/>
          <a:ext cx="0" cy="0"/>
          <a:chOff x="0" y="0"/>
          <a:chExt cx="0" cy="0"/>
        </a:xfrm>
      </p:grpSpPr>
      <p:sp>
        <p:nvSpPr>
          <p:cNvPr id="462" name="Google Shape;462;p58"/>
          <p:cNvSpPr txBox="1"/>
          <p:nvPr>
            <p:ph type="title"/>
          </p:nvPr>
        </p:nvSpPr>
        <p:spPr>
          <a:xfrm>
            <a:off x="5716667" y="4354933"/>
            <a:ext cx="12951900" cy="4572000"/>
          </a:xfrm>
          <a:prstGeom prst="rect">
            <a:avLst/>
          </a:prstGeom>
        </p:spPr>
        <p:txBody>
          <a:bodyPr anchorCtr="0" anchor="ctr" bIns="243775" lIns="243775" spcFirstLastPara="1" rIns="243775" wrap="square" tIns="243775">
            <a:noAutofit/>
          </a:bodyPr>
          <a:lstStyle/>
          <a:p>
            <a:pPr indent="0" lvl="0" marL="0" rtl="0" algn="ctr">
              <a:spcBef>
                <a:spcPts val="0"/>
              </a:spcBef>
              <a:spcAft>
                <a:spcPts val="0"/>
              </a:spcAft>
              <a:buNone/>
            </a:pPr>
            <a:r>
              <a:rPr lang="en-GB"/>
              <a:t>No-Text Review Templates</a:t>
            </a:r>
            <a:endParaRPr/>
          </a:p>
        </p:txBody>
      </p:sp>
      <p:sp>
        <p:nvSpPr>
          <p:cNvPr id="463" name="Google Shape;463;p58"/>
          <p:cNvSpPr txBox="1"/>
          <p:nvPr>
            <p:ph idx="4294967295" type="subTitle"/>
          </p:nvPr>
        </p:nvSpPr>
        <p:spPr>
          <a:xfrm>
            <a:off x="4624700" y="8866400"/>
            <a:ext cx="15813300" cy="984900"/>
          </a:xfrm>
          <a:prstGeom prst="rect">
            <a:avLst/>
          </a:prstGeom>
        </p:spPr>
        <p:txBody>
          <a:bodyPr anchorCtr="0" anchor="t" bIns="243775" lIns="243775" spcFirstLastPara="1" rIns="243775" wrap="square" tIns="243775">
            <a:spAutoFit/>
          </a:bodyPr>
          <a:lstStyle/>
          <a:p>
            <a:pPr indent="0" lvl="0" marL="0" rtl="0" algn="ctr">
              <a:spcBef>
                <a:spcPts val="0"/>
              </a:spcBef>
              <a:spcAft>
                <a:spcPts val="0"/>
              </a:spcAft>
              <a:buNone/>
            </a:pPr>
            <a:r>
              <a:rPr lang="en-GB"/>
              <a:t>Improve your review response rate by addressing all your ratings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59"/>
          <p:cNvSpPr txBox="1"/>
          <p:nvPr>
            <p:ph type="title"/>
          </p:nvPr>
        </p:nvSpPr>
        <p:spPr>
          <a:xfrm>
            <a:off x="1273525" y="1086475"/>
            <a:ext cx="20542200" cy="923400"/>
          </a:xfrm>
          <a:prstGeom prst="rect">
            <a:avLst/>
          </a:prstGeom>
        </p:spPr>
        <p:txBody>
          <a:bodyPr anchorCtr="0" anchor="ctr" bIns="0" lIns="0" spcFirstLastPara="1" rIns="0" wrap="square" tIns="0">
            <a:spAutoFit/>
          </a:bodyPr>
          <a:lstStyle/>
          <a:p>
            <a:pPr indent="0" lvl="0" marL="0" rtl="0" algn="l">
              <a:spcBef>
                <a:spcPts val="0"/>
              </a:spcBef>
              <a:spcAft>
                <a:spcPts val="0"/>
              </a:spcAft>
              <a:buNone/>
            </a:pPr>
            <a:r>
              <a:rPr lang="en-GB"/>
              <a:t>Generic Responses to 5-Star Ratings</a:t>
            </a:r>
            <a:endParaRPr/>
          </a:p>
        </p:txBody>
      </p:sp>
      <p:sp>
        <p:nvSpPr>
          <p:cNvPr id="469" name="Google Shape;469;p59"/>
          <p:cNvSpPr txBox="1"/>
          <p:nvPr>
            <p:ph idx="1" type="body"/>
          </p:nvPr>
        </p:nvSpPr>
        <p:spPr>
          <a:xfrm>
            <a:off x="1273524" y="3635750"/>
            <a:ext cx="18073800" cy="3231300"/>
          </a:xfrm>
          <a:prstGeom prst="rect">
            <a:avLst/>
          </a:prstGeom>
        </p:spPr>
        <p:txBody>
          <a:bodyPr anchorCtr="0" anchor="t" bIns="243775" lIns="0" spcFirstLastPara="1" rIns="243775" wrap="square" tIns="243775">
            <a:spAutoFit/>
          </a:bodyPr>
          <a:lstStyle/>
          <a:p>
            <a:pPr indent="0" lvl="0" marL="0" rtl="0" algn="l">
              <a:spcBef>
                <a:spcPts val="0"/>
              </a:spcBef>
              <a:spcAft>
                <a:spcPts val="0"/>
              </a:spcAft>
              <a:buNone/>
            </a:pPr>
            <a:r>
              <a:rPr b="1" lang="en-GB"/>
              <a:t>Option 1: </a:t>
            </a:r>
            <a:r>
              <a:rPr lang="en-GB"/>
              <a:t>Hi </a:t>
            </a:r>
            <a:r>
              <a:rPr lang="en-GB">
                <a:highlight>
                  <a:schemeClr val="lt2"/>
                </a:highlight>
              </a:rPr>
              <a:t>FIRST NAME</a:t>
            </a:r>
            <a:r>
              <a:rPr lang="en-GB"/>
              <a:t>, thank you so much! We are so glad you had a great experience with us. Hope to see you soon! 😄</a:t>
            </a:r>
            <a:endParaRPr/>
          </a:p>
          <a:p>
            <a:pPr indent="0" lvl="0" marL="0" rtl="0" algn="l">
              <a:spcBef>
                <a:spcPts val="3200"/>
              </a:spcBef>
              <a:spcAft>
                <a:spcPts val="0"/>
              </a:spcAft>
              <a:buNone/>
            </a:pPr>
            <a:r>
              <a:rPr b="1" lang="en-GB"/>
              <a:t>Option 2: </a:t>
            </a:r>
            <a:r>
              <a:rPr lang="en-GB"/>
              <a:t>Hi </a:t>
            </a:r>
            <a:r>
              <a:rPr lang="en-GB">
                <a:highlight>
                  <a:schemeClr val="lt2"/>
                </a:highlight>
              </a:rPr>
              <a:t>FIRST NAME</a:t>
            </a:r>
            <a:r>
              <a:rPr lang="en-GB"/>
              <a:t>, thank you for the ⭐️⭐️⭐️⭐️⭐️. Your review made our day! Come back soon!</a:t>
            </a:r>
            <a:endParaRPr/>
          </a:p>
          <a:p>
            <a:pPr indent="0" lvl="0" marL="0" rtl="0" algn="l">
              <a:spcBef>
                <a:spcPts val="3200"/>
              </a:spcBef>
              <a:spcAft>
                <a:spcPts val="3200"/>
              </a:spcAft>
              <a:buNone/>
            </a:pPr>
            <a:r>
              <a:t/>
            </a:r>
            <a:endParaRPr/>
          </a:p>
        </p:txBody>
      </p:sp>
      <p:sp>
        <p:nvSpPr>
          <p:cNvPr id="470" name="Google Shape;470;p59"/>
          <p:cNvSpPr txBox="1"/>
          <p:nvPr>
            <p:ph idx="2" type="subTitle"/>
          </p:nvPr>
        </p:nvSpPr>
        <p:spPr>
          <a:xfrm>
            <a:off x="1273525" y="2542325"/>
            <a:ext cx="11695200" cy="861900"/>
          </a:xfrm>
          <a:prstGeom prst="rect">
            <a:avLst/>
          </a:prstGeom>
        </p:spPr>
        <p:txBody>
          <a:bodyPr anchorCtr="0" anchor="ctr" bIns="0" lIns="0" spcFirstLastPara="1" rIns="0" wrap="square" tIns="0">
            <a:spAutoFit/>
          </a:bodyPr>
          <a:lstStyle/>
          <a:p>
            <a:pPr indent="0" lvl="0" marL="0" rtl="0" algn="l">
              <a:spcBef>
                <a:spcPts val="0"/>
              </a:spcBef>
              <a:spcAft>
                <a:spcPts val="0"/>
              </a:spcAft>
              <a:buNone/>
            </a:pPr>
            <a:r>
              <a:rPr lang="en-GB"/>
              <a:t>Substitute </a:t>
            </a:r>
            <a:r>
              <a:rPr lang="en-GB">
                <a:highlight>
                  <a:schemeClr val="lt2"/>
                </a:highlight>
              </a:rPr>
              <a:t>PLACEHOLDERS</a:t>
            </a:r>
            <a:r>
              <a:rPr lang="en-GB"/>
              <a:t> as needed</a:t>
            </a:r>
            <a:endParaRPr/>
          </a:p>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60"/>
          <p:cNvSpPr txBox="1"/>
          <p:nvPr>
            <p:ph type="title"/>
          </p:nvPr>
        </p:nvSpPr>
        <p:spPr>
          <a:xfrm>
            <a:off x="1273525" y="1086475"/>
            <a:ext cx="20542200" cy="923400"/>
          </a:xfrm>
          <a:prstGeom prst="rect">
            <a:avLst/>
          </a:prstGeom>
        </p:spPr>
        <p:txBody>
          <a:bodyPr anchorCtr="0" anchor="ctr" bIns="0" lIns="0" spcFirstLastPara="1" rIns="0" wrap="square" tIns="0">
            <a:spAutoFit/>
          </a:bodyPr>
          <a:lstStyle/>
          <a:p>
            <a:pPr indent="0" lvl="0" marL="0" rtl="0" algn="l">
              <a:spcBef>
                <a:spcPts val="0"/>
              </a:spcBef>
              <a:spcAft>
                <a:spcPts val="0"/>
              </a:spcAft>
              <a:buNone/>
            </a:pPr>
            <a:r>
              <a:rPr lang="en-GB"/>
              <a:t>Generic Responses to 1-Star Ratings</a:t>
            </a:r>
            <a:endParaRPr/>
          </a:p>
        </p:txBody>
      </p:sp>
      <p:sp>
        <p:nvSpPr>
          <p:cNvPr id="476" name="Google Shape;476;p60"/>
          <p:cNvSpPr txBox="1"/>
          <p:nvPr>
            <p:ph idx="1" type="body"/>
          </p:nvPr>
        </p:nvSpPr>
        <p:spPr>
          <a:xfrm>
            <a:off x="1273524" y="3635750"/>
            <a:ext cx="18073800" cy="3726900"/>
          </a:xfrm>
          <a:prstGeom prst="rect">
            <a:avLst/>
          </a:prstGeom>
        </p:spPr>
        <p:txBody>
          <a:bodyPr anchorCtr="0" anchor="t" bIns="243775" lIns="0" spcFirstLastPara="1" rIns="243775" wrap="square" tIns="243775">
            <a:spAutoFit/>
          </a:bodyPr>
          <a:lstStyle/>
          <a:p>
            <a:pPr indent="0" lvl="0" marL="0" rtl="0" algn="l">
              <a:spcBef>
                <a:spcPts val="0"/>
              </a:spcBef>
              <a:spcAft>
                <a:spcPts val="0"/>
              </a:spcAft>
              <a:buNone/>
            </a:pPr>
            <a:r>
              <a:rPr b="1" lang="en-GB"/>
              <a:t>Option 1: </a:t>
            </a:r>
            <a:r>
              <a:rPr lang="en-GB"/>
              <a:t>Hey </a:t>
            </a:r>
            <a:r>
              <a:rPr lang="en-GB">
                <a:highlight>
                  <a:schemeClr val="lt2"/>
                </a:highlight>
              </a:rPr>
              <a:t>FIRST NAME</a:t>
            </a:r>
            <a:r>
              <a:rPr lang="en-GB"/>
              <a:t>, we take all reviews very seriously! Can you tell us what went wrong so that we can change this 1 star to 5 stars next time. Please get in touch with us via </a:t>
            </a:r>
            <a:r>
              <a:rPr lang="en-GB">
                <a:highlight>
                  <a:schemeClr val="lt2"/>
                </a:highlight>
              </a:rPr>
              <a:t>EMAIL/PHONE NUMBER</a:t>
            </a:r>
            <a:r>
              <a:rPr lang="en-GB"/>
              <a:t>.</a:t>
            </a:r>
            <a:endParaRPr/>
          </a:p>
          <a:p>
            <a:pPr indent="0" lvl="0" marL="0" rtl="0" algn="l">
              <a:spcBef>
                <a:spcPts val="3200"/>
              </a:spcBef>
              <a:spcAft>
                <a:spcPts val="0"/>
              </a:spcAft>
              <a:buNone/>
            </a:pPr>
            <a:r>
              <a:rPr b="1" lang="en-GB"/>
              <a:t>Option 2: </a:t>
            </a:r>
            <a:r>
              <a:rPr lang="en-GB"/>
              <a:t>Hi </a:t>
            </a:r>
            <a:r>
              <a:rPr lang="en-GB">
                <a:highlight>
                  <a:schemeClr val="lt2"/>
                </a:highlight>
              </a:rPr>
              <a:t>FIRST NAME</a:t>
            </a:r>
            <a:r>
              <a:rPr lang="en-GB"/>
              <a:t>, Oh, we are sorry to see we were not able to live up to your expectations. Please let us know how we can improve by getting in touch with us via </a:t>
            </a:r>
            <a:r>
              <a:rPr lang="en-GB">
                <a:highlight>
                  <a:schemeClr val="lt2"/>
                </a:highlight>
              </a:rPr>
              <a:t>EMAIL/PHONE NUMBER</a:t>
            </a:r>
            <a:r>
              <a:rPr lang="en-GB"/>
              <a:t> 😳 </a:t>
            </a:r>
            <a:endParaRPr/>
          </a:p>
          <a:p>
            <a:pPr indent="0" lvl="0" marL="0" rtl="0" algn="l">
              <a:spcBef>
                <a:spcPts val="3200"/>
              </a:spcBef>
              <a:spcAft>
                <a:spcPts val="3200"/>
              </a:spcAft>
              <a:buNone/>
            </a:pPr>
            <a:r>
              <a:t/>
            </a:r>
            <a:endParaRPr/>
          </a:p>
        </p:txBody>
      </p:sp>
      <p:sp>
        <p:nvSpPr>
          <p:cNvPr id="477" name="Google Shape;477;p60"/>
          <p:cNvSpPr txBox="1"/>
          <p:nvPr>
            <p:ph idx="2" type="subTitle"/>
          </p:nvPr>
        </p:nvSpPr>
        <p:spPr>
          <a:xfrm>
            <a:off x="1273525" y="2542325"/>
            <a:ext cx="11695200" cy="861900"/>
          </a:xfrm>
          <a:prstGeom prst="rect">
            <a:avLst/>
          </a:prstGeom>
        </p:spPr>
        <p:txBody>
          <a:bodyPr anchorCtr="0" anchor="ctr" bIns="0" lIns="0" spcFirstLastPara="1" rIns="0" wrap="square" tIns="0">
            <a:spAutoFit/>
          </a:bodyPr>
          <a:lstStyle/>
          <a:p>
            <a:pPr indent="0" lvl="0" marL="0" rtl="0" algn="l">
              <a:spcBef>
                <a:spcPts val="0"/>
              </a:spcBef>
              <a:spcAft>
                <a:spcPts val="0"/>
              </a:spcAft>
              <a:buNone/>
            </a:pPr>
            <a:r>
              <a:rPr lang="en-GB"/>
              <a:t>Substitute </a:t>
            </a:r>
            <a:r>
              <a:rPr lang="en-GB">
                <a:highlight>
                  <a:schemeClr val="lt2"/>
                </a:highlight>
              </a:rPr>
              <a:t>PLACEHOLDERS</a:t>
            </a:r>
            <a:r>
              <a:rPr lang="en-GB"/>
              <a:t> as needed</a:t>
            </a:r>
            <a:endParaRPr/>
          </a:p>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61"/>
          <p:cNvSpPr txBox="1"/>
          <p:nvPr>
            <p:ph type="title"/>
          </p:nvPr>
        </p:nvSpPr>
        <p:spPr>
          <a:xfrm>
            <a:off x="1273525" y="1086475"/>
            <a:ext cx="20542200" cy="923400"/>
          </a:xfrm>
          <a:prstGeom prst="rect">
            <a:avLst/>
          </a:prstGeom>
        </p:spPr>
        <p:txBody>
          <a:bodyPr anchorCtr="0" anchor="ctr" bIns="0" lIns="0" spcFirstLastPara="1" rIns="0" wrap="square" tIns="0">
            <a:spAutoFit/>
          </a:bodyPr>
          <a:lstStyle/>
          <a:p>
            <a:pPr indent="0" lvl="0" marL="0" rtl="0" algn="l">
              <a:spcBef>
                <a:spcPts val="0"/>
              </a:spcBef>
              <a:spcAft>
                <a:spcPts val="0"/>
              </a:spcAft>
              <a:buNone/>
            </a:pPr>
            <a:r>
              <a:rPr lang="en-GB"/>
              <a:t>Generic Responses to Neutral Star Ratings</a:t>
            </a:r>
            <a:endParaRPr/>
          </a:p>
        </p:txBody>
      </p:sp>
      <p:sp>
        <p:nvSpPr>
          <p:cNvPr id="483" name="Google Shape;483;p61"/>
          <p:cNvSpPr txBox="1"/>
          <p:nvPr>
            <p:ph idx="1" type="body"/>
          </p:nvPr>
        </p:nvSpPr>
        <p:spPr>
          <a:xfrm>
            <a:off x="1273524" y="3635750"/>
            <a:ext cx="18073800" cy="2735700"/>
          </a:xfrm>
          <a:prstGeom prst="rect">
            <a:avLst/>
          </a:prstGeom>
        </p:spPr>
        <p:txBody>
          <a:bodyPr anchorCtr="0" anchor="t" bIns="243775" lIns="0" spcFirstLastPara="1" rIns="243775" wrap="square" tIns="243775">
            <a:spAutoFit/>
          </a:bodyPr>
          <a:lstStyle/>
          <a:p>
            <a:pPr indent="0" lvl="0" marL="0" rtl="0" algn="l">
              <a:spcBef>
                <a:spcPts val="0"/>
              </a:spcBef>
              <a:spcAft>
                <a:spcPts val="0"/>
              </a:spcAft>
              <a:buNone/>
            </a:pPr>
            <a:r>
              <a:rPr b="1" lang="en-GB"/>
              <a:t>Option 1:</a:t>
            </a:r>
            <a:r>
              <a:rPr lang="en-GB"/>
              <a:t> Hi </a:t>
            </a:r>
            <a:r>
              <a:rPr lang="en-GB">
                <a:highlight>
                  <a:schemeClr val="lt2"/>
                </a:highlight>
              </a:rPr>
              <a:t>FIRST NAME</a:t>
            </a:r>
            <a:r>
              <a:rPr lang="en-GB"/>
              <a:t>, thanks for sharing your feedback. We hope to have you back soon✌️</a:t>
            </a:r>
            <a:endParaRPr/>
          </a:p>
          <a:p>
            <a:pPr indent="0" lvl="0" marL="0" rtl="0" algn="l">
              <a:spcBef>
                <a:spcPts val="3200"/>
              </a:spcBef>
              <a:spcAft>
                <a:spcPts val="0"/>
              </a:spcAft>
              <a:buNone/>
            </a:pPr>
            <a:r>
              <a:rPr b="1" lang="en-GB"/>
              <a:t>Option 2:</a:t>
            </a:r>
            <a:r>
              <a:rPr lang="en-GB"/>
              <a:t> Hi </a:t>
            </a:r>
            <a:r>
              <a:rPr lang="en-GB">
                <a:highlight>
                  <a:schemeClr val="lt2"/>
                </a:highlight>
              </a:rPr>
              <a:t>FIRST NAME</a:t>
            </a:r>
            <a:r>
              <a:rPr lang="en-GB"/>
              <a:t>, your feedback means a lot to us. We hope to have you back soon 😊</a:t>
            </a:r>
            <a:endParaRPr/>
          </a:p>
          <a:p>
            <a:pPr indent="0" lvl="0" marL="0" rtl="0" algn="l">
              <a:spcBef>
                <a:spcPts val="3200"/>
              </a:spcBef>
              <a:spcAft>
                <a:spcPts val="3200"/>
              </a:spcAft>
              <a:buNone/>
            </a:pPr>
            <a:r>
              <a:t/>
            </a:r>
            <a:endParaRPr/>
          </a:p>
        </p:txBody>
      </p:sp>
      <p:sp>
        <p:nvSpPr>
          <p:cNvPr id="484" name="Google Shape;484;p61"/>
          <p:cNvSpPr txBox="1"/>
          <p:nvPr>
            <p:ph idx="2" type="subTitle"/>
          </p:nvPr>
        </p:nvSpPr>
        <p:spPr>
          <a:xfrm>
            <a:off x="1273525" y="2542325"/>
            <a:ext cx="11695200" cy="861900"/>
          </a:xfrm>
          <a:prstGeom prst="rect">
            <a:avLst/>
          </a:prstGeom>
        </p:spPr>
        <p:txBody>
          <a:bodyPr anchorCtr="0" anchor="ctr" bIns="0" lIns="0" spcFirstLastPara="1" rIns="0" wrap="square" tIns="0">
            <a:spAutoFit/>
          </a:bodyPr>
          <a:lstStyle/>
          <a:p>
            <a:pPr indent="0" lvl="0" marL="0" rtl="0" algn="l">
              <a:spcBef>
                <a:spcPts val="0"/>
              </a:spcBef>
              <a:spcAft>
                <a:spcPts val="0"/>
              </a:spcAft>
              <a:buNone/>
            </a:pPr>
            <a:r>
              <a:rPr lang="en-GB"/>
              <a:t>Substitute </a:t>
            </a:r>
            <a:r>
              <a:rPr lang="en-GB">
                <a:highlight>
                  <a:schemeClr val="lt2"/>
                </a:highlight>
              </a:rPr>
              <a:t>PLACEHOLDERS</a:t>
            </a:r>
            <a:r>
              <a:rPr lang="en-GB"/>
              <a:t> as needed</a:t>
            </a:r>
            <a:endParaRPr/>
          </a:p>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88" name="Shape 488"/>
        <p:cNvGrpSpPr/>
        <p:nvPr/>
      </p:nvGrpSpPr>
      <p:grpSpPr>
        <a:xfrm>
          <a:off x="0" y="0"/>
          <a:ext cx="0" cy="0"/>
          <a:chOff x="0" y="0"/>
          <a:chExt cx="0" cy="0"/>
        </a:xfrm>
      </p:grpSpPr>
      <p:sp>
        <p:nvSpPr>
          <p:cNvPr id="489" name="Google Shape;489;p62"/>
          <p:cNvSpPr txBox="1"/>
          <p:nvPr>
            <p:ph type="title"/>
          </p:nvPr>
        </p:nvSpPr>
        <p:spPr>
          <a:xfrm>
            <a:off x="5640467" y="4050133"/>
            <a:ext cx="12951900" cy="4572000"/>
          </a:xfrm>
          <a:prstGeom prst="rect">
            <a:avLst/>
          </a:prstGeom>
        </p:spPr>
        <p:txBody>
          <a:bodyPr anchorCtr="0" anchor="ctr" bIns="243775" lIns="243775" spcFirstLastPara="1" rIns="243775" wrap="square" tIns="243775">
            <a:noAutofit/>
          </a:bodyPr>
          <a:lstStyle/>
          <a:p>
            <a:pPr indent="0" lvl="0" marL="0" rtl="0" algn="ctr">
              <a:spcBef>
                <a:spcPts val="0"/>
              </a:spcBef>
              <a:spcAft>
                <a:spcPts val="0"/>
              </a:spcAft>
              <a:buNone/>
            </a:pPr>
            <a:r>
              <a:rPr lang="en-GB"/>
              <a:t>Response to Fake Reviews</a:t>
            </a:r>
            <a:endParaRPr/>
          </a:p>
        </p:txBody>
      </p:sp>
      <p:sp>
        <p:nvSpPr>
          <p:cNvPr id="490" name="Google Shape;490;p62"/>
          <p:cNvSpPr txBox="1"/>
          <p:nvPr>
            <p:ph idx="4294967295" type="subTitle"/>
          </p:nvPr>
        </p:nvSpPr>
        <p:spPr>
          <a:xfrm>
            <a:off x="4243700" y="8790200"/>
            <a:ext cx="15813300" cy="984900"/>
          </a:xfrm>
          <a:prstGeom prst="rect">
            <a:avLst/>
          </a:prstGeom>
        </p:spPr>
        <p:txBody>
          <a:bodyPr anchorCtr="0" anchor="t" bIns="243775" lIns="243775" spcFirstLastPara="1" rIns="243775" wrap="square" tIns="243775">
            <a:spAutoFit/>
          </a:bodyPr>
          <a:lstStyle/>
          <a:p>
            <a:pPr indent="0" lvl="0" marL="0" rtl="0" algn="ctr">
              <a:spcBef>
                <a:spcPts val="0"/>
              </a:spcBef>
              <a:spcAft>
                <a:spcPts val="0"/>
              </a:spcAft>
              <a:buNone/>
            </a:pPr>
            <a:r>
              <a:rPr lang="en-GB"/>
              <a:t>Show customers you are on top of your game by calling out fake reviews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63"/>
          <p:cNvSpPr txBox="1"/>
          <p:nvPr>
            <p:ph type="title"/>
          </p:nvPr>
        </p:nvSpPr>
        <p:spPr>
          <a:xfrm>
            <a:off x="1273525" y="1086475"/>
            <a:ext cx="20542200" cy="923400"/>
          </a:xfrm>
          <a:prstGeom prst="rect">
            <a:avLst/>
          </a:prstGeom>
        </p:spPr>
        <p:txBody>
          <a:bodyPr anchorCtr="0" anchor="ctr" bIns="0" lIns="0" spcFirstLastPara="1" rIns="0" wrap="square" tIns="0">
            <a:spAutoFit/>
          </a:bodyPr>
          <a:lstStyle/>
          <a:p>
            <a:pPr indent="0" lvl="0" marL="0" rtl="0" algn="l">
              <a:spcBef>
                <a:spcPts val="0"/>
              </a:spcBef>
              <a:spcAft>
                <a:spcPts val="0"/>
              </a:spcAft>
              <a:buNone/>
            </a:pPr>
            <a:r>
              <a:rPr lang="en-GB"/>
              <a:t>Generic Responses to Fake Reviews</a:t>
            </a:r>
            <a:endParaRPr/>
          </a:p>
        </p:txBody>
      </p:sp>
      <p:sp>
        <p:nvSpPr>
          <p:cNvPr id="496" name="Google Shape;496;p63"/>
          <p:cNvSpPr txBox="1"/>
          <p:nvPr>
            <p:ph idx="1" type="body"/>
          </p:nvPr>
        </p:nvSpPr>
        <p:spPr>
          <a:xfrm>
            <a:off x="1273524" y="3635750"/>
            <a:ext cx="18073800" cy="6615600"/>
          </a:xfrm>
          <a:prstGeom prst="rect">
            <a:avLst/>
          </a:prstGeom>
        </p:spPr>
        <p:txBody>
          <a:bodyPr anchorCtr="0" anchor="t" bIns="243775" lIns="0" spcFirstLastPara="1" rIns="243775" wrap="square" tIns="243775">
            <a:spAutoFit/>
          </a:bodyPr>
          <a:lstStyle/>
          <a:p>
            <a:pPr indent="0" lvl="0" marL="0" rtl="0" algn="l">
              <a:spcBef>
                <a:spcPts val="0"/>
              </a:spcBef>
              <a:spcAft>
                <a:spcPts val="0"/>
              </a:spcAft>
              <a:buNone/>
            </a:pPr>
            <a:r>
              <a:rPr b="1" lang="en-GB"/>
              <a:t>Option 1: </a:t>
            </a:r>
            <a:r>
              <a:rPr lang="en-GB"/>
              <a:t>Hi </a:t>
            </a:r>
            <a:r>
              <a:rPr lang="en-GB">
                <a:highlight>
                  <a:schemeClr val="lt2"/>
                </a:highlight>
              </a:rPr>
              <a:t>FIRST NAME</a:t>
            </a:r>
            <a:r>
              <a:rPr lang="en-GB"/>
              <a:t>, we did a little digging but could not verify your claims about </a:t>
            </a:r>
            <a:r>
              <a:rPr lang="en-GB">
                <a:highlight>
                  <a:schemeClr val="lt2"/>
                </a:highlight>
              </a:rPr>
              <a:t>ADD INCIDENT</a:t>
            </a:r>
            <a:r>
              <a:rPr lang="en-GB"/>
              <a:t> at our </a:t>
            </a:r>
            <a:r>
              <a:rPr lang="en-GB">
                <a:highlight>
                  <a:schemeClr val="lt2"/>
                </a:highlight>
              </a:rPr>
              <a:t>CITY </a:t>
            </a:r>
            <a:r>
              <a:rPr lang="en-GB"/>
              <a:t>location. Moreover, your review violates Google’s </a:t>
            </a:r>
            <a:r>
              <a:rPr lang="en-GB">
                <a:highlight>
                  <a:schemeClr val="lt2"/>
                </a:highlight>
              </a:rPr>
              <a:t>POLICY GUIDELINE NO</a:t>
            </a:r>
            <a:r>
              <a:rPr lang="en-GB"/>
              <a:t>. and we have reported it to set things straight.</a:t>
            </a:r>
            <a:endParaRPr/>
          </a:p>
          <a:p>
            <a:pPr indent="0" lvl="0" marL="0" rtl="0" algn="l">
              <a:spcBef>
                <a:spcPts val="3200"/>
              </a:spcBef>
              <a:spcAft>
                <a:spcPts val="0"/>
              </a:spcAft>
              <a:buNone/>
            </a:pPr>
            <a:r>
              <a:rPr b="1" lang="en-GB"/>
              <a:t>Option 2:</a:t>
            </a:r>
            <a:r>
              <a:rPr lang="en-GB"/>
              <a:t> Hi </a:t>
            </a:r>
            <a:r>
              <a:rPr lang="en-GB">
                <a:highlight>
                  <a:schemeClr val="lt2"/>
                </a:highlight>
              </a:rPr>
              <a:t>FIRST NAME</a:t>
            </a:r>
            <a:r>
              <a:rPr lang="en-GB"/>
              <a:t>, we read through your complaint but looks like there’s been some confusion. The </a:t>
            </a:r>
            <a:r>
              <a:rPr lang="en-GB">
                <a:highlight>
                  <a:schemeClr val="lt2"/>
                </a:highlight>
              </a:rPr>
              <a:t>ENTER SITUATION</a:t>
            </a:r>
            <a:r>
              <a:rPr lang="en-GB"/>
              <a:t> you mentioned is not possible because </a:t>
            </a:r>
            <a:r>
              <a:rPr lang="en-GB">
                <a:highlight>
                  <a:schemeClr val="lt2"/>
                </a:highlight>
              </a:rPr>
              <a:t>ENTER REASON</a:t>
            </a:r>
            <a:r>
              <a:rPr lang="en-GB"/>
              <a:t>. It looks like this incident does not have anything to do with our business.</a:t>
            </a:r>
            <a:endParaRPr/>
          </a:p>
          <a:p>
            <a:pPr indent="0" lvl="0" marL="0" rtl="0" algn="l">
              <a:spcBef>
                <a:spcPts val="3200"/>
              </a:spcBef>
              <a:spcAft>
                <a:spcPts val="0"/>
              </a:spcAft>
              <a:buNone/>
            </a:pPr>
            <a:r>
              <a:rPr b="1" lang="en-GB"/>
              <a:t>Option 3: </a:t>
            </a:r>
            <a:r>
              <a:rPr lang="en-GB"/>
              <a:t>Hi </a:t>
            </a:r>
            <a:r>
              <a:rPr lang="en-GB">
                <a:highlight>
                  <a:schemeClr val="lt2"/>
                </a:highlight>
              </a:rPr>
              <a:t>FIRST NAME</a:t>
            </a:r>
            <a:r>
              <a:rPr lang="en-GB"/>
              <a:t>, we investigated your complaint but your account of </a:t>
            </a:r>
            <a:r>
              <a:rPr lang="en-GB">
                <a:highlight>
                  <a:schemeClr val="lt2"/>
                </a:highlight>
              </a:rPr>
              <a:t>ENTER INCIDENT</a:t>
            </a:r>
            <a:r>
              <a:rPr lang="en-GB"/>
              <a:t> seems completely unverifiable. Are you sure your claims relate to our </a:t>
            </a:r>
            <a:r>
              <a:rPr lang="en-GB">
                <a:highlight>
                  <a:schemeClr val="lt2"/>
                </a:highlight>
              </a:rPr>
              <a:t>CITY</a:t>
            </a:r>
            <a:r>
              <a:rPr lang="en-GB"/>
              <a:t> location? We request you to go over your claims and set things straight, if possible. </a:t>
            </a:r>
            <a:endParaRPr/>
          </a:p>
          <a:p>
            <a:pPr indent="0" lvl="0" marL="0" rtl="0" algn="l">
              <a:spcBef>
                <a:spcPts val="3200"/>
              </a:spcBef>
              <a:spcAft>
                <a:spcPts val="3200"/>
              </a:spcAft>
              <a:buNone/>
            </a:pPr>
            <a:r>
              <a:t/>
            </a:r>
            <a:endParaRPr/>
          </a:p>
        </p:txBody>
      </p:sp>
      <p:sp>
        <p:nvSpPr>
          <p:cNvPr id="497" name="Google Shape;497;p63"/>
          <p:cNvSpPr txBox="1"/>
          <p:nvPr>
            <p:ph idx="2" type="subTitle"/>
          </p:nvPr>
        </p:nvSpPr>
        <p:spPr>
          <a:xfrm>
            <a:off x="1273525" y="2542325"/>
            <a:ext cx="11695200" cy="861900"/>
          </a:xfrm>
          <a:prstGeom prst="rect">
            <a:avLst/>
          </a:prstGeom>
        </p:spPr>
        <p:txBody>
          <a:bodyPr anchorCtr="0" anchor="ctr" bIns="0" lIns="0" spcFirstLastPara="1" rIns="0" wrap="square" tIns="0">
            <a:spAutoFit/>
          </a:bodyPr>
          <a:lstStyle/>
          <a:p>
            <a:pPr indent="0" lvl="0" marL="0" rtl="0" algn="l">
              <a:spcBef>
                <a:spcPts val="0"/>
              </a:spcBef>
              <a:spcAft>
                <a:spcPts val="0"/>
              </a:spcAft>
              <a:buNone/>
            </a:pPr>
            <a:r>
              <a:rPr lang="en-GB"/>
              <a:t>Substitute </a:t>
            </a:r>
            <a:r>
              <a:rPr lang="en-GB">
                <a:highlight>
                  <a:schemeClr val="lt2"/>
                </a:highlight>
              </a:rPr>
              <a:t>PLACEHOLDERS</a:t>
            </a:r>
            <a:r>
              <a:rPr lang="en-GB"/>
              <a:t> as needed</a:t>
            </a:r>
            <a:endParaRPr/>
          </a:p>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01" name="Shape 501"/>
        <p:cNvGrpSpPr/>
        <p:nvPr/>
      </p:nvGrpSpPr>
      <p:grpSpPr>
        <a:xfrm>
          <a:off x="0" y="0"/>
          <a:ext cx="0" cy="0"/>
          <a:chOff x="0" y="0"/>
          <a:chExt cx="0" cy="0"/>
        </a:xfrm>
      </p:grpSpPr>
      <p:sp>
        <p:nvSpPr>
          <p:cNvPr id="502" name="Google Shape;502;p64"/>
          <p:cNvSpPr txBox="1"/>
          <p:nvPr>
            <p:ph type="title"/>
          </p:nvPr>
        </p:nvSpPr>
        <p:spPr>
          <a:xfrm>
            <a:off x="4122375" y="4126325"/>
            <a:ext cx="15765000" cy="4572000"/>
          </a:xfrm>
          <a:prstGeom prst="rect">
            <a:avLst/>
          </a:prstGeom>
        </p:spPr>
        <p:txBody>
          <a:bodyPr anchorCtr="0" anchor="ctr" bIns="243775" lIns="243775" spcFirstLastPara="1" rIns="243775" wrap="square" tIns="243775">
            <a:noAutofit/>
          </a:bodyPr>
          <a:lstStyle/>
          <a:p>
            <a:pPr indent="0" lvl="0" marL="0" rtl="0" algn="ctr">
              <a:spcBef>
                <a:spcPts val="0"/>
              </a:spcBef>
              <a:spcAft>
                <a:spcPts val="0"/>
              </a:spcAft>
              <a:buNone/>
            </a:pPr>
            <a:r>
              <a:rPr lang="en-GB"/>
              <a:t>Adding Keywords to Review Responses</a:t>
            </a:r>
            <a:endParaRPr/>
          </a:p>
        </p:txBody>
      </p:sp>
      <p:sp>
        <p:nvSpPr>
          <p:cNvPr id="503" name="Google Shape;503;p64"/>
          <p:cNvSpPr txBox="1"/>
          <p:nvPr>
            <p:ph idx="4294967295" type="subTitle"/>
          </p:nvPr>
        </p:nvSpPr>
        <p:spPr>
          <a:xfrm>
            <a:off x="4396100" y="8942600"/>
            <a:ext cx="15813300" cy="1970100"/>
          </a:xfrm>
          <a:prstGeom prst="rect">
            <a:avLst/>
          </a:prstGeom>
        </p:spPr>
        <p:txBody>
          <a:bodyPr anchorCtr="0" anchor="t" bIns="243775" lIns="243775" spcFirstLastPara="1" rIns="243775" wrap="square" tIns="243775">
            <a:spAutoFit/>
          </a:bodyPr>
          <a:lstStyle/>
          <a:p>
            <a:pPr indent="0" lvl="0" marL="0" rtl="0" algn="ctr">
              <a:spcBef>
                <a:spcPts val="0"/>
              </a:spcBef>
              <a:spcAft>
                <a:spcPts val="0"/>
              </a:spcAft>
              <a:buNone/>
            </a:pPr>
            <a:r>
              <a:rPr lang="en-GB"/>
              <a:t>Improve your brand discovery by using business-relevant </a:t>
            </a:r>
            <a:br>
              <a:rPr lang="en-GB"/>
            </a:br>
            <a:r>
              <a:rPr lang="en-GB"/>
              <a:t>keywords in your review responses</a:t>
            </a:r>
            <a:endParaRPr/>
          </a:p>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88" name="Shape 388"/>
        <p:cNvGrpSpPr/>
        <p:nvPr/>
      </p:nvGrpSpPr>
      <p:grpSpPr>
        <a:xfrm>
          <a:off x="0" y="0"/>
          <a:ext cx="0" cy="0"/>
          <a:chOff x="0" y="0"/>
          <a:chExt cx="0" cy="0"/>
        </a:xfrm>
      </p:grpSpPr>
      <p:sp>
        <p:nvSpPr>
          <p:cNvPr id="389" name="Google Shape;389;p47"/>
          <p:cNvSpPr txBox="1"/>
          <p:nvPr>
            <p:ph type="title"/>
          </p:nvPr>
        </p:nvSpPr>
        <p:spPr>
          <a:xfrm>
            <a:off x="5716667" y="4583533"/>
            <a:ext cx="12951900" cy="4572000"/>
          </a:xfrm>
          <a:prstGeom prst="rect">
            <a:avLst/>
          </a:prstGeom>
        </p:spPr>
        <p:txBody>
          <a:bodyPr anchorCtr="0" anchor="ctr" bIns="243775" lIns="243775" spcFirstLastPara="1" rIns="243775" wrap="square" tIns="243775">
            <a:noAutofit/>
          </a:bodyPr>
          <a:lstStyle/>
          <a:p>
            <a:pPr indent="0" lvl="0" marL="0" rtl="0" algn="ctr">
              <a:spcBef>
                <a:spcPts val="0"/>
              </a:spcBef>
              <a:spcAft>
                <a:spcPts val="0"/>
              </a:spcAft>
              <a:buNone/>
            </a:pPr>
            <a:r>
              <a:rPr lang="en-GB"/>
              <a:t>Positive Reviews Template</a:t>
            </a:r>
            <a:endParaRPr/>
          </a:p>
          <a:p>
            <a:pPr indent="0" lvl="0" marL="0" rtl="0" algn="ctr">
              <a:spcBef>
                <a:spcPts val="0"/>
              </a:spcBef>
              <a:spcAft>
                <a:spcPts val="0"/>
              </a:spcAft>
              <a:buNone/>
            </a:pPr>
            <a:r>
              <a:t/>
            </a:r>
            <a:endParaRPr/>
          </a:p>
        </p:txBody>
      </p:sp>
      <p:sp>
        <p:nvSpPr>
          <p:cNvPr id="390" name="Google Shape;390;p47"/>
          <p:cNvSpPr txBox="1"/>
          <p:nvPr>
            <p:ph idx="4294967295" type="subTitle"/>
          </p:nvPr>
        </p:nvSpPr>
        <p:spPr>
          <a:xfrm>
            <a:off x="4853300" y="8485400"/>
            <a:ext cx="15813300" cy="1970100"/>
          </a:xfrm>
          <a:prstGeom prst="rect">
            <a:avLst/>
          </a:prstGeom>
        </p:spPr>
        <p:txBody>
          <a:bodyPr anchorCtr="0" anchor="t" bIns="243775" lIns="243775" spcFirstLastPara="1" rIns="243775" wrap="square" tIns="243775">
            <a:spAutoFit/>
          </a:bodyPr>
          <a:lstStyle/>
          <a:p>
            <a:pPr indent="0" lvl="0" marL="0" rtl="0" algn="ctr">
              <a:spcBef>
                <a:spcPts val="0"/>
              </a:spcBef>
              <a:spcAft>
                <a:spcPts val="0"/>
              </a:spcAft>
              <a:buNone/>
            </a:pPr>
            <a:r>
              <a:rPr lang="en-GB"/>
              <a:t>Build genuine connections with customers and </a:t>
            </a:r>
            <a:endParaRPr/>
          </a:p>
          <a:p>
            <a:pPr indent="0" lvl="0" marL="0" rtl="0" algn="ctr">
              <a:spcBef>
                <a:spcPts val="0"/>
              </a:spcBef>
              <a:spcAft>
                <a:spcPts val="0"/>
              </a:spcAft>
              <a:buNone/>
            </a:pPr>
            <a:r>
              <a:rPr lang="en-GB"/>
              <a:t>make them loyal to your business</a:t>
            </a:r>
            <a:endParaRPr/>
          </a:p>
          <a:p>
            <a:pPr indent="0" lvl="0" marL="0" rtl="0" algn="ctr">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65"/>
          <p:cNvSpPr txBox="1"/>
          <p:nvPr>
            <p:ph type="title"/>
          </p:nvPr>
        </p:nvSpPr>
        <p:spPr>
          <a:xfrm>
            <a:off x="1273525" y="1086475"/>
            <a:ext cx="20542200" cy="923400"/>
          </a:xfrm>
          <a:prstGeom prst="rect">
            <a:avLst/>
          </a:prstGeom>
        </p:spPr>
        <p:txBody>
          <a:bodyPr anchorCtr="0" anchor="ctr" bIns="0" lIns="0" spcFirstLastPara="1" rIns="0" wrap="square" tIns="0">
            <a:spAutoFit/>
          </a:bodyPr>
          <a:lstStyle/>
          <a:p>
            <a:pPr indent="0" lvl="0" marL="0" rtl="0" algn="l">
              <a:spcBef>
                <a:spcPts val="0"/>
              </a:spcBef>
              <a:spcAft>
                <a:spcPts val="0"/>
              </a:spcAft>
              <a:buNone/>
            </a:pPr>
            <a:r>
              <a:rPr lang="en-GB"/>
              <a:t>Review </a:t>
            </a:r>
            <a:r>
              <a:rPr lang="en-GB"/>
              <a:t>Responses with Keywords</a:t>
            </a:r>
            <a:endParaRPr/>
          </a:p>
        </p:txBody>
      </p:sp>
      <p:sp>
        <p:nvSpPr>
          <p:cNvPr id="509" name="Google Shape;509;p65"/>
          <p:cNvSpPr txBox="1"/>
          <p:nvPr>
            <p:ph idx="1" type="body"/>
          </p:nvPr>
        </p:nvSpPr>
        <p:spPr>
          <a:xfrm>
            <a:off x="1273524" y="3635750"/>
            <a:ext cx="18073800" cy="5624400"/>
          </a:xfrm>
          <a:prstGeom prst="rect">
            <a:avLst/>
          </a:prstGeom>
        </p:spPr>
        <p:txBody>
          <a:bodyPr anchorCtr="0" anchor="t" bIns="243775" lIns="0" spcFirstLastPara="1" rIns="243775" wrap="square" tIns="243775">
            <a:spAutoFit/>
          </a:bodyPr>
          <a:lstStyle/>
          <a:p>
            <a:pPr indent="0" lvl="0" marL="0" rtl="0" algn="l">
              <a:spcBef>
                <a:spcPts val="0"/>
              </a:spcBef>
              <a:spcAft>
                <a:spcPts val="0"/>
              </a:spcAft>
              <a:buNone/>
            </a:pPr>
            <a:r>
              <a:rPr b="1" lang="en-GB"/>
              <a:t>Positive Review with Menu Item Keyword: </a:t>
            </a:r>
            <a:r>
              <a:rPr lang="en-GB">
                <a:highlight>
                  <a:schemeClr val="lt2"/>
                </a:highlight>
              </a:rPr>
              <a:t>FIRST NAME</a:t>
            </a:r>
            <a:r>
              <a:rPr lang="en-GB"/>
              <a:t>, this is awesome to hear! Thanks for taking the time to leave us a 5⭐️ review about our </a:t>
            </a:r>
            <a:r>
              <a:rPr lang="en-GB">
                <a:highlight>
                  <a:schemeClr val="lt2"/>
                </a:highlight>
              </a:rPr>
              <a:t>COFFEE/TEA</a:t>
            </a:r>
            <a:r>
              <a:rPr lang="en-GB"/>
              <a:t>. Come back and see us again soon at our </a:t>
            </a:r>
            <a:r>
              <a:rPr lang="en-GB">
                <a:highlight>
                  <a:schemeClr val="lt2"/>
                </a:highlight>
              </a:rPr>
              <a:t>CITY</a:t>
            </a:r>
            <a:r>
              <a:rPr lang="en-GB"/>
              <a:t> location!</a:t>
            </a:r>
            <a:endParaRPr/>
          </a:p>
          <a:p>
            <a:pPr indent="0" lvl="0" marL="0" rtl="0" algn="l">
              <a:spcBef>
                <a:spcPts val="3200"/>
              </a:spcBef>
              <a:spcAft>
                <a:spcPts val="0"/>
              </a:spcAft>
              <a:buNone/>
            </a:pPr>
            <a:r>
              <a:rPr b="1" lang="en-GB"/>
              <a:t>Positive Review with Menu Item + Category Keyword:</a:t>
            </a:r>
            <a:r>
              <a:rPr lang="en-GB"/>
              <a:t> </a:t>
            </a:r>
            <a:r>
              <a:rPr lang="en-GB">
                <a:highlight>
                  <a:schemeClr val="lt2"/>
                </a:highlight>
              </a:rPr>
              <a:t>FIRST NAME</a:t>
            </a:r>
            <a:r>
              <a:rPr lang="en-GB"/>
              <a:t>, so glad to hear you enjoyed your </a:t>
            </a:r>
            <a:r>
              <a:rPr lang="en-GB">
                <a:highlight>
                  <a:schemeClr val="lt2"/>
                </a:highlight>
              </a:rPr>
              <a:t>BREAKFAST</a:t>
            </a:r>
            <a:r>
              <a:rPr lang="en-GB"/>
              <a:t>! We truly appreciate your 4 star review and hope to see you again soon at your neighborhood </a:t>
            </a:r>
            <a:r>
              <a:rPr lang="en-GB">
                <a:highlight>
                  <a:schemeClr val="lt2"/>
                </a:highlight>
              </a:rPr>
              <a:t>COFFEE SHOP/BREAKFAST BAR</a:t>
            </a:r>
            <a:r>
              <a:rPr lang="en-GB"/>
              <a:t>! ☕</a:t>
            </a:r>
            <a:endParaRPr/>
          </a:p>
          <a:p>
            <a:pPr indent="0" lvl="0" marL="0" rtl="0" algn="l">
              <a:spcBef>
                <a:spcPts val="3200"/>
              </a:spcBef>
              <a:spcAft>
                <a:spcPts val="0"/>
              </a:spcAft>
              <a:buNone/>
            </a:pPr>
            <a:r>
              <a:rPr b="1" lang="en-GB"/>
              <a:t>Star Only Review + Product Keyword:</a:t>
            </a:r>
            <a:r>
              <a:rPr lang="en-GB"/>
              <a:t> </a:t>
            </a:r>
            <a:r>
              <a:rPr lang="en-GB">
                <a:highlight>
                  <a:schemeClr val="lt2"/>
                </a:highlight>
              </a:rPr>
              <a:t>FIRST NAME</a:t>
            </a:r>
            <a:r>
              <a:rPr lang="en-GB"/>
              <a:t>,  glad to hear we earned your 4⭐️ review! See you soon for more of your favorite </a:t>
            </a:r>
            <a:r>
              <a:rPr lang="en-GB">
                <a:highlight>
                  <a:schemeClr val="lt2"/>
                </a:highlight>
              </a:rPr>
              <a:t>COFFEE/TEA</a:t>
            </a:r>
            <a:r>
              <a:rPr lang="en-GB"/>
              <a:t> creations! </a:t>
            </a:r>
            <a:endParaRPr/>
          </a:p>
          <a:p>
            <a:pPr indent="0" lvl="0" marL="0" rtl="0" algn="l">
              <a:spcBef>
                <a:spcPts val="3200"/>
              </a:spcBef>
              <a:spcAft>
                <a:spcPts val="3200"/>
              </a:spcAft>
              <a:buNone/>
            </a:pPr>
            <a:r>
              <a:t/>
            </a:r>
            <a:endParaRPr/>
          </a:p>
        </p:txBody>
      </p:sp>
      <p:sp>
        <p:nvSpPr>
          <p:cNvPr id="510" name="Google Shape;510;p65"/>
          <p:cNvSpPr txBox="1"/>
          <p:nvPr>
            <p:ph idx="2" type="subTitle"/>
          </p:nvPr>
        </p:nvSpPr>
        <p:spPr>
          <a:xfrm>
            <a:off x="1273525" y="2542325"/>
            <a:ext cx="11695200" cy="861900"/>
          </a:xfrm>
          <a:prstGeom prst="rect">
            <a:avLst/>
          </a:prstGeom>
        </p:spPr>
        <p:txBody>
          <a:bodyPr anchorCtr="0" anchor="ctr" bIns="0" lIns="0" spcFirstLastPara="1" rIns="0" wrap="square" tIns="0">
            <a:spAutoFit/>
          </a:bodyPr>
          <a:lstStyle/>
          <a:p>
            <a:pPr indent="0" lvl="0" marL="0" rtl="0" algn="l">
              <a:spcBef>
                <a:spcPts val="0"/>
              </a:spcBef>
              <a:spcAft>
                <a:spcPts val="0"/>
              </a:spcAft>
              <a:buNone/>
            </a:pPr>
            <a:r>
              <a:rPr lang="en-GB"/>
              <a:t>Substitute </a:t>
            </a:r>
            <a:r>
              <a:rPr lang="en-GB">
                <a:highlight>
                  <a:schemeClr val="lt2"/>
                </a:highlight>
              </a:rPr>
              <a:t>PLACEHOLDERS</a:t>
            </a:r>
            <a:r>
              <a:rPr lang="en-GB"/>
              <a:t> as needed</a:t>
            </a:r>
            <a:endParaRPr/>
          </a:p>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66"/>
          <p:cNvSpPr txBox="1"/>
          <p:nvPr>
            <p:ph type="title"/>
          </p:nvPr>
        </p:nvSpPr>
        <p:spPr>
          <a:xfrm>
            <a:off x="1273517" y="1836267"/>
            <a:ext cx="12426300" cy="3078600"/>
          </a:xfrm>
          <a:prstGeom prst="rect">
            <a:avLst/>
          </a:prstGeom>
        </p:spPr>
        <p:txBody>
          <a:bodyPr anchorCtr="0" anchor="ctr" bIns="0" lIns="0" spcFirstLastPara="1" rIns="0" wrap="square" tIns="0">
            <a:spAutoFit/>
          </a:bodyPr>
          <a:lstStyle/>
          <a:p>
            <a:pPr indent="0" lvl="0" marL="0" rtl="0" algn="l">
              <a:spcBef>
                <a:spcPts val="0"/>
              </a:spcBef>
              <a:spcAft>
                <a:spcPts val="0"/>
              </a:spcAft>
              <a:buNone/>
            </a:pPr>
            <a:r>
              <a:rPr lang="en-GB"/>
              <a:t>Thank you!</a:t>
            </a:r>
            <a:endParaRPr/>
          </a:p>
          <a:p>
            <a:pPr indent="0" lvl="0" marL="0" rtl="0" algn="l">
              <a:spcBef>
                <a:spcPts val="0"/>
              </a:spcBef>
              <a:spcAft>
                <a:spcPts val="0"/>
              </a:spcAft>
              <a:buNone/>
            </a:pPr>
            <a:r>
              <a:rPr lang="en-GB"/>
              <a:t>Let’s stay in contact.</a:t>
            </a:r>
            <a:endParaRPr/>
          </a:p>
        </p:txBody>
      </p:sp>
      <p:sp>
        <p:nvSpPr>
          <p:cNvPr id="516" name="Google Shape;516;p66"/>
          <p:cNvSpPr txBox="1"/>
          <p:nvPr>
            <p:ph idx="1" type="body"/>
          </p:nvPr>
        </p:nvSpPr>
        <p:spPr>
          <a:xfrm>
            <a:off x="1273525" y="8175475"/>
            <a:ext cx="5590200" cy="1419000"/>
          </a:xfrm>
          <a:prstGeom prst="rect">
            <a:avLst/>
          </a:prstGeom>
        </p:spPr>
        <p:txBody>
          <a:bodyPr anchorCtr="0" anchor="t" bIns="243775" lIns="0" spcFirstLastPara="1" rIns="243775" wrap="square" tIns="243775">
            <a:spAutoFit/>
          </a:bodyPr>
          <a:lstStyle/>
          <a:p>
            <a:pPr indent="0" lvl="0" marL="0" rtl="0" algn="l">
              <a:spcBef>
                <a:spcPts val="0"/>
              </a:spcBef>
              <a:spcAft>
                <a:spcPts val="3200"/>
              </a:spcAft>
              <a:buNone/>
            </a:pPr>
            <a:r>
              <a:rPr b="1" lang="en-GB"/>
              <a:t>Email</a:t>
            </a:r>
            <a:br>
              <a:rPr lang="en-GB"/>
            </a:br>
            <a:r>
              <a:rPr lang="en-GB"/>
              <a:t>hello@johndoe.com</a:t>
            </a:r>
            <a:endParaRPr/>
          </a:p>
        </p:txBody>
      </p:sp>
      <p:sp>
        <p:nvSpPr>
          <p:cNvPr id="517" name="Google Shape;517;p66"/>
          <p:cNvSpPr txBox="1"/>
          <p:nvPr>
            <p:ph idx="2" type="body"/>
          </p:nvPr>
        </p:nvSpPr>
        <p:spPr>
          <a:xfrm>
            <a:off x="1273525" y="10562075"/>
            <a:ext cx="5590200" cy="1419000"/>
          </a:xfrm>
          <a:prstGeom prst="rect">
            <a:avLst/>
          </a:prstGeom>
        </p:spPr>
        <p:txBody>
          <a:bodyPr anchorCtr="0" anchor="t" bIns="243775" lIns="0" spcFirstLastPara="1" rIns="243775" wrap="square" tIns="243775">
            <a:spAutoFit/>
          </a:bodyPr>
          <a:lstStyle/>
          <a:p>
            <a:pPr indent="0" lvl="0" marL="0" rtl="0" algn="l">
              <a:spcBef>
                <a:spcPts val="0"/>
              </a:spcBef>
              <a:spcAft>
                <a:spcPts val="3200"/>
              </a:spcAft>
              <a:buNone/>
            </a:pPr>
            <a:r>
              <a:rPr b="1" lang="en-GB"/>
              <a:t>Phone</a:t>
            </a:r>
            <a:br>
              <a:rPr lang="en-GB"/>
            </a:br>
            <a:r>
              <a:rPr lang="en-GB"/>
              <a:t>+84 1234 5678 90</a:t>
            </a:r>
            <a:endParaRPr/>
          </a:p>
        </p:txBody>
      </p:sp>
      <p:sp>
        <p:nvSpPr>
          <p:cNvPr id="518" name="Google Shape;518;p66"/>
          <p:cNvSpPr txBox="1"/>
          <p:nvPr>
            <p:ph idx="3" type="body"/>
          </p:nvPr>
        </p:nvSpPr>
        <p:spPr>
          <a:xfrm>
            <a:off x="7230750" y="8175475"/>
            <a:ext cx="5590200" cy="1419000"/>
          </a:xfrm>
          <a:prstGeom prst="rect">
            <a:avLst/>
          </a:prstGeom>
        </p:spPr>
        <p:txBody>
          <a:bodyPr anchorCtr="0" anchor="t" bIns="243775" lIns="0" spcFirstLastPara="1" rIns="243775" wrap="square" tIns="243775">
            <a:spAutoFit/>
          </a:bodyPr>
          <a:lstStyle/>
          <a:p>
            <a:pPr indent="0" lvl="0" marL="0" rtl="0" algn="l">
              <a:spcBef>
                <a:spcPts val="0"/>
              </a:spcBef>
              <a:spcAft>
                <a:spcPts val="3200"/>
              </a:spcAft>
              <a:buNone/>
            </a:pPr>
            <a:r>
              <a:rPr b="1" lang="en-GB"/>
              <a:t>Website</a:t>
            </a:r>
            <a:br>
              <a:rPr lang="en-GB"/>
            </a:br>
            <a:r>
              <a:rPr lang="en-GB"/>
              <a:t>johndoe.com</a:t>
            </a:r>
            <a:endParaRPr/>
          </a:p>
        </p:txBody>
      </p:sp>
      <p:sp>
        <p:nvSpPr>
          <p:cNvPr id="519" name="Google Shape;519;p66"/>
          <p:cNvSpPr txBox="1"/>
          <p:nvPr>
            <p:ph idx="4" type="body"/>
          </p:nvPr>
        </p:nvSpPr>
        <p:spPr>
          <a:xfrm>
            <a:off x="7230750" y="10562075"/>
            <a:ext cx="5590200" cy="1419000"/>
          </a:xfrm>
          <a:prstGeom prst="rect">
            <a:avLst/>
          </a:prstGeom>
        </p:spPr>
        <p:txBody>
          <a:bodyPr anchorCtr="0" anchor="t" bIns="243775" lIns="0" spcFirstLastPara="1" rIns="243775" wrap="square" tIns="243775">
            <a:spAutoFit/>
          </a:bodyPr>
          <a:lstStyle/>
          <a:p>
            <a:pPr indent="0" lvl="0" marL="0" rtl="0" algn="l">
              <a:spcBef>
                <a:spcPts val="0"/>
              </a:spcBef>
              <a:spcAft>
                <a:spcPts val="3200"/>
              </a:spcAft>
              <a:buNone/>
            </a:pPr>
            <a:r>
              <a:rPr b="1" lang="en-GB"/>
              <a:t>LinkedIn</a:t>
            </a:r>
            <a:br>
              <a:rPr lang="en-GB"/>
            </a:br>
            <a:r>
              <a:rPr lang="en-GB"/>
              <a:t>linkedin.com/johndoe</a:t>
            </a:r>
            <a:endParaRPr/>
          </a:p>
        </p:txBody>
      </p:sp>
      <p:sp>
        <p:nvSpPr>
          <p:cNvPr id="520" name="Google Shape;520;p66"/>
          <p:cNvSpPr txBox="1"/>
          <p:nvPr>
            <p:ph idx="5" type="body"/>
          </p:nvPr>
        </p:nvSpPr>
        <p:spPr>
          <a:xfrm>
            <a:off x="13430575" y="8175475"/>
            <a:ext cx="5590200" cy="1419000"/>
          </a:xfrm>
          <a:prstGeom prst="rect">
            <a:avLst/>
          </a:prstGeom>
        </p:spPr>
        <p:txBody>
          <a:bodyPr anchorCtr="0" anchor="t" bIns="243775" lIns="0" spcFirstLastPara="1" rIns="243775" wrap="square" tIns="243775">
            <a:spAutoFit/>
          </a:bodyPr>
          <a:lstStyle/>
          <a:p>
            <a:pPr indent="0" lvl="0" marL="0" rtl="0" algn="l">
              <a:spcBef>
                <a:spcPts val="0"/>
              </a:spcBef>
              <a:spcAft>
                <a:spcPts val="3200"/>
              </a:spcAft>
              <a:buNone/>
            </a:pPr>
            <a:r>
              <a:rPr b="1" lang="en-GB"/>
              <a:t>Facebook</a:t>
            </a:r>
            <a:br>
              <a:rPr lang="en-GB"/>
            </a:br>
            <a:r>
              <a:rPr lang="en-GB"/>
              <a:t>facebook.com/johndoe</a:t>
            </a:r>
            <a:endParaRPr/>
          </a:p>
        </p:txBody>
      </p:sp>
      <p:sp>
        <p:nvSpPr>
          <p:cNvPr id="521" name="Google Shape;521;p66"/>
          <p:cNvSpPr txBox="1"/>
          <p:nvPr>
            <p:ph idx="6" type="body"/>
          </p:nvPr>
        </p:nvSpPr>
        <p:spPr>
          <a:xfrm>
            <a:off x="13430575" y="10562075"/>
            <a:ext cx="5590200" cy="1419000"/>
          </a:xfrm>
          <a:prstGeom prst="rect">
            <a:avLst/>
          </a:prstGeom>
        </p:spPr>
        <p:txBody>
          <a:bodyPr anchorCtr="0" anchor="t" bIns="243775" lIns="0" spcFirstLastPara="1" rIns="243775" wrap="square" tIns="243775">
            <a:spAutoFit/>
          </a:bodyPr>
          <a:lstStyle/>
          <a:p>
            <a:pPr indent="0" lvl="0" marL="0" rtl="0" algn="l">
              <a:spcBef>
                <a:spcPts val="0"/>
              </a:spcBef>
              <a:spcAft>
                <a:spcPts val="3200"/>
              </a:spcAft>
              <a:buNone/>
            </a:pPr>
            <a:r>
              <a:rPr b="1" lang="en-GB"/>
              <a:t>Twitter</a:t>
            </a:r>
            <a:br>
              <a:rPr lang="en-GB"/>
            </a:br>
            <a:r>
              <a:rPr lang="en-GB"/>
              <a:t>twitter.com/johndoe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25" name="Shape 525"/>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48"/>
          <p:cNvSpPr txBox="1"/>
          <p:nvPr>
            <p:ph type="title"/>
          </p:nvPr>
        </p:nvSpPr>
        <p:spPr>
          <a:xfrm>
            <a:off x="1273525" y="1086475"/>
            <a:ext cx="20542200" cy="923400"/>
          </a:xfrm>
          <a:prstGeom prst="rect">
            <a:avLst/>
          </a:prstGeom>
        </p:spPr>
        <p:txBody>
          <a:bodyPr anchorCtr="0" anchor="ctr" bIns="0" lIns="0" spcFirstLastPara="1" rIns="0" wrap="square" tIns="0">
            <a:spAutoFit/>
          </a:bodyPr>
          <a:lstStyle/>
          <a:p>
            <a:pPr indent="0" lvl="0" marL="0" rtl="0" algn="l">
              <a:spcBef>
                <a:spcPts val="0"/>
              </a:spcBef>
              <a:spcAft>
                <a:spcPts val="0"/>
              </a:spcAft>
              <a:buNone/>
            </a:pPr>
            <a:r>
              <a:rPr lang="en-GB"/>
              <a:t>Generic Responses to Positive Reviews (With Emojis) </a:t>
            </a:r>
            <a:endParaRPr/>
          </a:p>
        </p:txBody>
      </p:sp>
      <p:sp>
        <p:nvSpPr>
          <p:cNvPr id="396" name="Google Shape;396;p48"/>
          <p:cNvSpPr txBox="1"/>
          <p:nvPr>
            <p:ph idx="1" type="body"/>
          </p:nvPr>
        </p:nvSpPr>
        <p:spPr>
          <a:xfrm>
            <a:off x="1246124" y="3587525"/>
            <a:ext cx="18073800" cy="6034800"/>
          </a:xfrm>
          <a:prstGeom prst="rect">
            <a:avLst/>
          </a:prstGeom>
        </p:spPr>
        <p:txBody>
          <a:bodyPr anchorCtr="0" anchor="t" bIns="243775" lIns="0" spcFirstLastPara="1" rIns="243775" wrap="square" tIns="243775">
            <a:spAutoFit/>
          </a:bodyPr>
          <a:lstStyle/>
          <a:p>
            <a:pPr indent="0" lvl="0" marL="0" rtl="0" algn="l">
              <a:spcBef>
                <a:spcPts val="0"/>
              </a:spcBef>
              <a:spcAft>
                <a:spcPts val="0"/>
              </a:spcAft>
              <a:buNone/>
            </a:pPr>
            <a:r>
              <a:rPr b="1" lang="en-GB"/>
              <a:t>Option 1: </a:t>
            </a:r>
            <a:r>
              <a:rPr lang="en-GB">
                <a:highlight>
                  <a:schemeClr val="lt2"/>
                </a:highlight>
              </a:rPr>
              <a:t>FIRST NAME</a:t>
            </a:r>
            <a:r>
              <a:rPr lang="en-GB"/>
              <a:t>, we love to hear this! We’re so glad you enjoyed your </a:t>
            </a:r>
            <a:r>
              <a:rPr lang="en-GB">
                <a:highlight>
                  <a:schemeClr val="lt2"/>
                </a:highlight>
              </a:rPr>
              <a:t>INSERT FOOD/SERVICE</a:t>
            </a:r>
            <a:r>
              <a:rPr lang="en-GB"/>
              <a:t>. See you again 😊</a:t>
            </a:r>
            <a:endParaRPr/>
          </a:p>
          <a:p>
            <a:pPr indent="0" lvl="0" marL="0" rtl="0" algn="l">
              <a:spcBef>
                <a:spcPts val="3200"/>
              </a:spcBef>
              <a:spcAft>
                <a:spcPts val="0"/>
              </a:spcAft>
              <a:buNone/>
            </a:pPr>
            <a:r>
              <a:rPr b="1" lang="en-GB"/>
              <a:t>Option 2:</a:t>
            </a:r>
            <a:r>
              <a:rPr lang="en-GB"/>
              <a:t> </a:t>
            </a:r>
            <a:r>
              <a:rPr lang="en-GB">
                <a:highlight>
                  <a:schemeClr val="lt2"/>
                </a:highlight>
              </a:rPr>
              <a:t>FIRST NAME</a:t>
            </a:r>
            <a:r>
              <a:rPr lang="en-GB"/>
              <a:t>, we’re happy to hear our </a:t>
            </a:r>
            <a:r>
              <a:rPr lang="en-GB">
                <a:highlight>
                  <a:schemeClr val="lt2"/>
                </a:highlight>
              </a:rPr>
              <a:t>CITY</a:t>
            </a:r>
            <a:r>
              <a:rPr lang="en-GB"/>
              <a:t> team took good care of you! See you again real soon 🙌</a:t>
            </a:r>
            <a:endParaRPr/>
          </a:p>
          <a:p>
            <a:pPr indent="0" lvl="0" marL="0" rtl="0" algn="l">
              <a:spcBef>
                <a:spcPts val="3200"/>
              </a:spcBef>
              <a:spcAft>
                <a:spcPts val="0"/>
              </a:spcAft>
              <a:buNone/>
            </a:pPr>
            <a:r>
              <a:rPr b="1" lang="en-GB"/>
              <a:t>Option 3: </a:t>
            </a:r>
            <a:r>
              <a:rPr lang="en-GB">
                <a:highlight>
                  <a:schemeClr val="lt2"/>
                </a:highlight>
              </a:rPr>
              <a:t>FIRST NAME</a:t>
            </a:r>
            <a:r>
              <a:rPr lang="en-GB"/>
              <a:t>, we are delighted to hear you had such a good time with us on your special day. Hope you enjoyed your </a:t>
            </a:r>
            <a:r>
              <a:rPr lang="en-GB">
                <a:highlight>
                  <a:schemeClr val="lt2"/>
                </a:highlight>
              </a:rPr>
              <a:t>ENTER PRODUCT</a:t>
            </a:r>
            <a:r>
              <a:rPr lang="en-GB"/>
              <a:t>. We look forward to hosting you again 🍾🥂  </a:t>
            </a:r>
            <a:endParaRPr/>
          </a:p>
          <a:p>
            <a:pPr indent="0" lvl="0" marL="0" rtl="0" algn="l">
              <a:spcBef>
                <a:spcPts val="3200"/>
              </a:spcBef>
              <a:spcAft>
                <a:spcPts val="0"/>
              </a:spcAft>
              <a:buNone/>
            </a:pPr>
            <a:r>
              <a:rPr b="1" lang="en-GB"/>
              <a:t>Option 4:</a:t>
            </a:r>
            <a:r>
              <a:rPr lang="en-GB"/>
              <a:t> We’re so grateful that you took the time to share your kind words. It’s our pleasure to serve customers like you. Have a wonderful day! 🙌 </a:t>
            </a:r>
            <a:endParaRPr/>
          </a:p>
          <a:p>
            <a:pPr indent="0" lvl="0" marL="0" rtl="0" algn="l">
              <a:spcBef>
                <a:spcPts val="3200"/>
              </a:spcBef>
              <a:spcAft>
                <a:spcPts val="3200"/>
              </a:spcAft>
              <a:buNone/>
            </a:pPr>
            <a:r>
              <a:t/>
            </a:r>
            <a:endParaRPr/>
          </a:p>
        </p:txBody>
      </p:sp>
      <p:sp>
        <p:nvSpPr>
          <p:cNvPr id="397" name="Google Shape;397;p48"/>
          <p:cNvSpPr txBox="1"/>
          <p:nvPr>
            <p:ph idx="2" type="subTitle"/>
          </p:nvPr>
        </p:nvSpPr>
        <p:spPr>
          <a:xfrm>
            <a:off x="1273525" y="2542325"/>
            <a:ext cx="11695200" cy="861900"/>
          </a:xfrm>
          <a:prstGeom prst="rect">
            <a:avLst/>
          </a:prstGeom>
        </p:spPr>
        <p:txBody>
          <a:bodyPr anchorCtr="0" anchor="ctr" bIns="0" lIns="0" spcFirstLastPara="1" rIns="0" wrap="square" tIns="0">
            <a:spAutoFit/>
          </a:bodyPr>
          <a:lstStyle/>
          <a:p>
            <a:pPr indent="0" lvl="0" marL="0" rtl="0" algn="l">
              <a:spcBef>
                <a:spcPts val="0"/>
              </a:spcBef>
              <a:spcAft>
                <a:spcPts val="0"/>
              </a:spcAft>
              <a:buNone/>
            </a:pPr>
            <a:r>
              <a:rPr lang="en-GB"/>
              <a:t>Substitute </a:t>
            </a:r>
            <a:r>
              <a:rPr lang="en-GB">
                <a:highlight>
                  <a:schemeClr val="lt2"/>
                </a:highlight>
              </a:rPr>
              <a:t>PLACEHOLDERS</a:t>
            </a:r>
            <a:r>
              <a:rPr lang="en-GB"/>
              <a:t> as needed</a:t>
            </a:r>
            <a:endParaRPr/>
          </a:p>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49"/>
          <p:cNvSpPr txBox="1"/>
          <p:nvPr>
            <p:ph type="title"/>
          </p:nvPr>
        </p:nvSpPr>
        <p:spPr>
          <a:xfrm>
            <a:off x="1273525" y="1086475"/>
            <a:ext cx="20542200" cy="923400"/>
          </a:xfrm>
          <a:prstGeom prst="rect">
            <a:avLst/>
          </a:prstGeom>
        </p:spPr>
        <p:txBody>
          <a:bodyPr anchorCtr="0" anchor="ctr" bIns="0" lIns="0" spcFirstLastPara="1" rIns="0" wrap="square" tIns="0">
            <a:spAutoFit/>
          </a:bodyPr>
          <a:lstStyle/>
          <a:p>
            <a:pPr indent="0" lvl="0" marL="0" rtl="0" algn="l">
              <a:spcBef>
                <a:spcPts val="0"/>
              </a:spcBef>
              <a:spcAft>
                <a:spcPts val="0"/>
              </a:spcAft>
              <a:buNone/>
            </a:pPr>
            <a:r>
              <a:rPr lang="en-GB"/>
              <a:t>Occasion-Specific Responses to Positive Reviews (with Emojis)</a:t>
            </a:r>
            <a:endParaRPr/>
          </a:p>
        </p:txBody>
      </p:sp>
      <p:sp>
        <p:nvSpPr>
          <p:cNvPr id="403" name="Google Shape;403;p49"/>
          <p:cNvSpPr txBox="1"/>
          <p:nvPr>
            <p:ph idx="1" type="body"/>
          </p:nvPr>
        </p:nvSpPr>
        <p:spPr>
          <a:xfrm>
            <a:off x="1273524" y="3635750"/>
            <a:ext cx="18073800" cy="5624400"/>
          </a:xfrm>
          <a:prstGeom prst="rect">
            <a:avLst/>
          </a:prstGeom>
        </p:spPr>
        <p:txBody>
          <a:bodyPr anchorCtr="0" anchor="t" bIns="243775" lIns="0" spcFirstLastPara="1" rIns="243775" wrap="square" tIns="243775">
            <a:spAutoFit/>
          </a:bodyPr>
          <a:lstStyle/>
          <a:p>
            <a:pPr indent="0" lvl="0" marL="0" rtl="0" algn="l">
              <a:spcBef>
                <a:spcPts val="0"/>
              </a:spcBef>
              <a:spcAft>
                <a:spcPts val="0"/>
              </a:spcAft>
              <a:buNone/>
            </a:pPr>
            <a:r>
              <a:rPr b="1" lang="en-GB"/>
              <a:t>Option 1:</a:t>
            </a:r>
            <a:r>
              <a:rPr lang="en-GB"/>
              <a:t> </a:t>
            </a:r>
            <a:r>
              <a:rPr lang="en-GB">
                <a:highlight>
                  <a:schemeClr val="lt2"/>
                </a:highlight>
              </a:rPr>
              <a:t>FIRST NAME</a:t>
            </a:r>
            <a:r>
              <a:rPr lang="en-GB"/>
              <a:t>, we love to hear this! We’re so happy to know that we are your family’s favourite </a:t>
            </a:r>
            <a:r>
              <a:rPr lang="en-GB">
                <a:highlight>
                  <a:schemeClr val="lt2"/>
                </a:highlight>
              </a:rPr>
              <a:t>INSERT FOOD/DRINK</a:t>
            </a:r>
            <a:r>
              <a:rPr lang="en-GB"/>
              <a:t> place. We look forward to having you here with us again 🍭🍿🍪 </a:t>
            </a:r>
            <a:endParaRPr/>
          </a:p>
          <a:p>
            <a:pPr indent="0" lvl="0" marL="0" rtl="0" algn="l">
              <a:spcBef>
                <a:spcPts val="3200"/>
              </a:spcBef>
              <a:spcAft>
                <a:spcPts val="0"/>
              </a:spcAft>
              <a:buNone/>
            </a:pPr>
            <a:r>
              <a:rPr b="1" lang="en-GB"/>
              <a:t>Option 2: </a:t>
            </a:r>
            <a:r>
              <a:rPr lang="en-GB">
                <a:highlight>
                  <a:schemeClr val="lt2"/>
                </a:highlight>
              </a:rPr>
              <a:t>FIRST NAME</a:t>
            </a:r>
            <a:r>
              <a:rPr lang="en-GB"/>
              <a:t>, we are so glad to hear your </a:t>
            </a:r>
            <a:r>
              <a:rPr lang="en-GB">
                <a:highlight>
                  <a:schemeClr val="lt2"/>
                </a:highlight>
              </a:rPr>
              <a:t>INSERT FAMILY MEMBER</a:t>
            </a:r>
            <a:r>
              <a:rPr lang="en-GB"/>
              <a:t> had a lovely birthday party at our </a:t>
            </a:r>
            <a:r>
              <a:rPr lang="en-GB">
                <a:highlight>
                  <a:schemeClr val="lt2"/>
                </a:highlight>
              </a:rPr>
              <a:t>INSERT CITY/LOCATION</a:t>
            </a:r>
            <a:r>
              <a:rPr lang="en-GB"/>
              <a:t> branch. We enjoyed hosting you too! Come back soon 🥳🥳🥳</a:t>
            </a:r>
            <a:endParaRPr/>
          </a:p>
          <a:p>
            <a:pPr indent="0" lvl="0" marL="0" rtl="0" algn="l">
              <a:spcBef>
                <a:spcPts val="3200"/>
              </a:spcBef>
              <a:spcAft>
                <a:spcPts val="0"/>
              </a:spcAft>
              <a:buNone/>
            </a:pPr>
            <a:r>
              <a:rPr b="1" lang="en-GB"/>
              <a:t>Option 3: </a:t>
            </a:r>
            <a:r>
              <a:rPr lang="en-GB">
                <a:highlight>
                  <a:schemeClr val="lt2"/>
                </a:highlight>
              </a:rPr>
              <a:t>FIRST NAM</a:t>
            </a:r>
            <a:r>
              <a:rPr lang="en-GB"/>
              <a:t>E, your kind words made our day! We are very happy we could make your anniversary memorable.  We wish you many more happy years ahead, and we hope you remember us along the way! Come back soon 🥂🍾</a:t>
            </a:r>
            <a:endParaRPr/>
          </a:p>
          <a:p>
            <a:pPr indent="0" lvl="0" marL="0" rtl="0" algn="l">
              <a:spcBef>
                <a:spcPts val="3200"/>
              </a:spcBef>
              <a:spcAft>
                <a:spcPts val="3200"/>
              </a:spcAft>
              <a:buNone/>
            </a:pPr>
            <a:r>
              <a:t/>
            </a:r>
            <a:endParaRPr/>
          </a:p>
        </p:txBody>
      </p:sp>
      <p:sp>
        <p:nvSpPr>
          <p:cNvPr id="404" name="Google Shape;404;p49"/>
          <p:cNvSpPr txBox="1"/>
          <p:nvPr>
            <p:ph idx="2" type="subTitle"/>
          </p:nvPr>
        </p:nvSpPr>
        <p:spPr>
          <a:xfrm>
            <a:off x="1273525" y="2542325"/>
            <a:ext cx="11695200" cy="861900"/>
          </a:xfrm>
          <a:prstGeom prst="rect">
            <a:avLst/>
          </a:prstGeom>
        </p:spPr>
        <p:txBody>
          <a:bodyPr anchorCtr="0" anchor="ctr" bIns="0" lIns="0" spcFirstLastPara="1" rIns="0" wrap="square" tIns="0">
            <a:spAutoFit/>
          </a:bodyPr>
          <a:lstStyle/>
          <a:p>
            <a:pPr indent="0" lvl="0" marL="0" rtl="0" algn="l">
              <a:spcBef>
                <a:spcPts val="0"/>
              </a:spcBef>
              <a:spcAft>
                <a:spcPts val="0"/>
              </a:spcAft>
              <a:buNone/>
            </a:pPr>
            <a:r>
              <a:rPr lang="en-GB"/>
              <a:t>Substitute </a:t>
            </a:r>
            <a:r>
              <a:rPr lang="en-GB">
                <a:highlight>
                  <a:schemeClr val="lt2"/>
                </a:highlight>
              </a:rPr>
              <a:t>PLACEHOLDERS</a:t>
            </a:r>
            <a:r>
              <a:rPr lang="en-GB"/>
              <a:t> as needed</a:t>
            </a:r>
            <a:endParaRPr/>
          </a:p>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08" name="Shape 408"/>
        <p:cNvGrpSpPr/>
        <p:nvPr/>
      </p:nvGrpSpPr>
      <p:grpSpPr>
        <a:xfrm>
          <a:off x="0" y="0"/>
          <a:ext cx="0" cy="0"/>
          <a:chOff x="0" y="0"/>
          <a:chExt cx="0" cy="0"/>
        </a:xfrm>
      </p:grpSpPr>
      <p:sp>
        <p:nvSpPr>
          <p:cNvPr id="409" name="Google Shape;409;p50"/>
          <p:cNvSpPr txBox="1"/>
          <p:nvPr>
            <p:ph type="title"/>
          </p:nvPr>
        </p:nvSpPr>
        <p:spPr>
          <a:xfrm>
            <a:off x="5640467" y="4050133"/>
            <a:ext cx="12951900" cy="4572000"/>
          </a:xfrm>
          <a:prstGeom prst="rect">
            <a:avLst/>
          </a:prstGeom>
        </p:spPr>
        <p:txBody>
          <a:bodyPr anchorCtr="0" anchor="ctr" bIns="243775" lIns="243775" spcFirstLastPara="1" rIns="243775" wrap="square" tIns="243775">
            <a:noAutofit/>
          </a:bodyPr>
          <a:lstStyle/>
          <a:p>
            <a:pPr indent="0" lvl="0" marL="0" rtl="0" algn="ctr">
              <a:spcBef>
                <a:spcPts val="0"/>
              </a:spcBef>
              <a:spcAft>
                <a:spcPts val="0"/>
              </a:spcAft>
              <a:buNone/>
            </a:pPr>
            <a:r>
              <a:rPr lang="en-GB"/>
              <a:t>Negative Reviews Template</a:t>
            </a:r>
            <a:endParaRPr/>
          </a:p>
        </p:txBody>
      </p:sp>
      <p:sp>
        <p:nvSpPr>
          <p:cNvPr id="410" name="Google Shape;410;p50"/>
          <p:cNvSpPr txBox="1"/>
          <p:nvPr>
            <p:ph idx="4294967295" type="subTitle"/>
          </p:nvPr>
        </p:nvSpPr>
        <p:spPr>
          <a:xfrm>
            <a:off x="4243700" y="8790200"/>
            <a:ext cx="15813300" cy="984900"/>
          </a:xfrm>
          <a:prstGeom prst="rect">
            <a:avLst/>
          </a:prstGeom>
        </p:spPr>
        <p:txBody>
          <a:bodyPr anchorCtr="0" anchor="t" bIns="243775" lIns="243775" spcFirstLastPara="1" rIns="243775" wrap="square" tIns="243775">
            <a:spAutoFit/>
          </a:bodyPr>
          <a:lstStyle/>
          <a:p>
            <a:pPr indent="0" lvl="0" marL="0" rtl="0" algn="ctr">
              <a:spcBef>
                <a:spcPts val="0"/>
              </a:spcBef>
              <a:spcAft>
                <a:spcPts val="0"/>
              </a:spcAft>
              <a:buNone/>
            </a:pPr>
            <a:r>
              <a:rPr lang="en-GB"/>
              <a:t>Turn feedback into opportunity with the right response at the right time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51"/>
          <p:cNvSpPr txBox="1"/>
          <p:nvPr>
            <p:ph type="title"/>
          </p:nvPr>
        </p:nvSpPr>
        <p:spPr>
          <a:xfrm>
            <a:off x="1273525" y="1086475"/>
            <a:ext cx="20542200" cy="923400"/>
          </a:xfrm>
          <a:prstGeom prst="rect">
            <a:avLst/>
          </a:prstGeom>
        </p:spPr>
        <p:txBody>
          <a:bodyPr anchorCtr="0" anchor="ctr" bIns="0" lIns="0" spcFirstLastPara="1" rIns="0" wrap="square" tIns="0">
            <a:spAutoFit/>
          </a:bodyPr>
          <a:lstStyle/>
          <a:p>
            <a:pPr indent="0" lvl="0" marL="0" rtl="0" algn="l">
              <a:spcBef>
                <a:spcPts val="0"/>
              </a:spcBef>
              <a:spcAft>
                <a:spcPts val="0"/>
              </a:spcAft>
              <a:buNone/>
            </a:pPr>
            <a:r>
              <a:rPr lang="en-GB"/>
              <a:t>Generic Responses to Negative Reviews </a:t>
            </a:r>
            <a:endParaRPr/>
          </a:p>
        </p:txBody>
      </p:sp>
      <p:sp>
        <p:nvSpPr>
          <p:cNvPr id="416" name="Google Shape;416;p51"/>
          <p:cNvSpPr txBox="1"/>
          <p:nvPr>
            <p:ph idx="1" type="body"/>
          </p:nvPr>
        </p:nvSpPr>
        <p:spPr>
          <a:xfrm>
            <a:off x="1273524" y="3635750"/>
            <a:ext cx="18073800" cy="6120000"/>
          </a:xfrm>
          <a:prstGeom prst="rect">
            <a:avLst/>
          </a:prstGeom>
        </p:spPr>
        <p:txBody>
          <a:bodyPr anchorCtr="0" anchor="t" bIns="243775" lIns="0" spcFirstLastPara="1" rIns="243775" wrap="square" tIns="243775">
            <a:spAutoFit/>
          </a:bodyPr>
          <a:lstStyle/>
          <a:p>
            <a:pPr indent="0" lvl="0" marL="0" rtl="0" algn="l">
              <a:spcBef>
                <a:spcPts val="0"/>
              </a:spcBef>
              <a:spcAft>
                <a:spcPts val="0"/>
              </a:spcAft>
              <a:buNone/>
            </a:pPr>
            <a:r>
              <a:rPr b="1" lang="en-GB"/>
              <a:t>Option 1:</a:t>
            </a:r>
            <a:r>
              <a:rPr lang="en-GB"/>
              <a:t> </a:t>
            </a:r>
            <a:r>
              <a:rPr lang="en-GB">
                <a:highlight>
                  <a:schemeClr val="lt2"/>
                </a:highlight>
              </a:rPr>
              <a:t>FIRST NAME</a:t>
            </a:r>
            <a:r>
              <a:rPr lang="en-GB"/>
              <a:t>, we’re sorry to hear you experienced </a:t>
            </a:r>
            <a:r>
              <a:rPr lang="en-GB">
                <a:highlight>
                  <a:schemeClr val="lt2"/>
                </a:highlight>
              </a:rPr>
              <a:t>INSERT DETAILS</a:t>
            </a:r>
            <a:r>
              <a:rPr lang="en-GB"/>
              <a:t> with our team. Please share your contact info with us at URL so that we can investigate further. Thank you.</a:t>
            </a:r>
            <a:endParaRPr/>
          </a:p>
          <a:p>
            <a:pPr indent="0" lvl="0" marL="0" rtl="0" algn="l">
              <a:spcBef>
                <a:spcPts val="3200"/>
              </a:spcBef>
              <a:spcAft>
                <a:spcPts val="0"/>
              </a:spcAft>
              <a:buNone/>
            </a:pPr>
            <a:r>
              <a:rPr b="1" lang="en-GB"/>
              <a:t>Option 2: </a:t>
            </a:r>
            <a:r>
              <a:rPr lang="en-GB">
                <a:highlight>
                  <a:schemeClr val="lt2"/>
                </a:highlight>
              </a:rPr>
              <a:t>FIRST NAME</a:t>
            </a:r>
            <a:r>
              <a:rPr lang="en-GB"/>
              <a:t>, we're so sorry to hear this. I've shared the details with the </a:t>
            </a:r>
            <a:r>
              <a:rPr lang="en-GB">
                <a:highlight>
                  <a:schemeClr val="lt2"/>
                </a:highlight>
              </a:rPr>
              <a:t>CITY</a:t>
            </a:r>
            <a:r>
              <a:rPr lang="en-GB"/>
              <a:t> location and we're sorting this out with our team to make sure it doesn't happen again. We’d like to connect with you personally so kindly share a phone number and the best time for us to reach out to you.</a:t>
            </a:r>
            <a:endParaRPr/>
          </a:p>
          <a:p>
            <a:pPr indent="0" lvl="0" marL="0" rtl="0" algn="l">
              <a:spcBef>
                <a:spcPts val="3200"/>
              </a:spcBef>
              <a:spcAft>
                <a:spcPts val="0"/>
              </a:spcAft>
              <a:buNone/>
            </a:pPr>
            <a:r>
              <a:rPr b="1" lang="en-GB"/>
              <a:t>Option 3:</a:t>
            </a:r>
            <a:r>
              <a:rPr lang="en-GB"/>
              <a:t> </a:t>
            </a:r>
            <a:r>
              <a:rPr lang="en-GB">
                <a:highlight>
                  <a:schemeClr val="lt2"/>
                </a:highlight>
              </a:rPr>
              <a:t>FIRST NAME</a:t>
            </a:r>
            <a:r>
              <a:rPr lang="en-GB"/>
              <a:t>, we would like to apologize for your negative experience at our </a:t>
            </a:r>
            <a:r>
              <a:rPr lang="en-GB">
                <a:highlight>
                  <a:schemeClr val="lt2"/>
                </a:highlight>
              </a:rPr>
              <a:t>INSERT STORE NAME/LOCATION</a:t>
            </a:r>
            <a:r>
              <a:rPr lang="en-GB"/>
              <a:t>. Can you share your contact information with us at  </a:t>
            </a:r>
            <a:r>
              <a:rPr lang="en-GB">
                <a:highlight>
                  <a:schemeClr val="lt2"/>
                </a:highlight>
              </a:rPr>
              <a:t>EMAIL ID/PHONE NUMBER</a:t>
            </a:r>
            <a:r>
              <a:rPr lang="en-GB"/>
              <a:t> so that we can get in touch to have a clearer understanding of what went wrong and how we can help you. </a:t>
            </a:r>
            <a:endParaRPr/>
          </a:p>
          <a:p>
            <a:pPr indent="0" lvl="0" marL="0" rtl="0" algn="l">
              <a:spcBef>
                <a:spcPts val="3200"/>
              </a:spcBef>
              <a:spcAft>
                <a:spcPts val="3200"/>
              </a:spcAft>
              <a:buNone/>
            </a:pPr>
            <a:r>
              <a:t/>
            </a:r>
            <a:endParaRPr/>
          </a:p>
        </p:txBody>
      </p:sp>
      <p:sp>
        <p:nvSpPr>
          <p:cNvPr id="417" name="Google Shape;417;p51"/>
          <p:cNvSpPr txBox="1"/>
          <p:nvPr>
            <p:ph idx="2" type="subTitle"/>
          </p:nvPr>
        </p:nvSpPr>
        <p:spPr>
          <a:xfrm>
            <a:off x="1273525" y="2542325"/>
            <a:ext cx="11695200" cy="861900"/>
          </a:xfrm>
          <a:prstGeom prst="rect">
            <a:avLst/>
          </a:prstGeom>
        </p:spPr>
        <p:txBody>
          <a:bodyPr anchorCtr="0" anchor="ctr" bIns="0" lIns="0" spcFirstLastPara="1" rIns="0" wrap="square" tIns="0">
            <a:spAutoFit/>
          </a:bodyPr>
          <a:lstStyle/>
          <a:p>
            <a:pPr indent="0" lvl="0" marL="0" rtl="0" algn="l">
              <a:spcBef>
                <a:spcPts val="0"/>
              </a:spcBef>
              <a:spcAft>
                <a:spcPts val="0"/>
              </a:spcAft>
              <a:buNone/>
            </a:pPr>
            <a:r>
              <a:rPr lang="en-GB"/>
              <a:t>Substitute </a:t>
            </a:r>
            <a:r>
              <a:rPr lang="en-GB">
                <a:highlight>
                  <a:schemeClr val="lt2"/>
                </a:highlight>
              </a:rPr>
              <a:t>PLACEHOLDERS</a:t>
            </a:r>
            <a:r>
              <a:rPr lang="en-GB"/>
              <a:t> as needed</a:t>
            </a:r>
            <a:endParaRPr/>
          </a:p>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52"/>
          <p:cNvSpPr txBox="1"/>
          <p:nvPr>
            <p:ph type="title"/>
          </p:nvPr>
        </p:nvSpPr>
        <p:spPr>
          <a:xfrm>
            <a:off x="1273525" y="1086475"/>
            <a:ext cx="20542200" cy="923400"/>
          </a:xfrm>
          <a:prstGeom prst="rect">
            <a:avLst/>
          </a:prstGeom>
        </p:spPr>
        <p:txBody>
          <a:bodyPr anchorCtr="0" anchor="ctr" bIns="0" lIns="0" spcFirstLastPara="1" rIns="0" wrap="square" tIns="0">
            <a:spAutoFit/>
          </a:bodyPr>
          <a:lstStyle/>
          <a:p>
            <a:pPr indent="0" lvl="0" marL="0" rtl="0" algn="l">
              <a:spcBef>
                <a:spcPts val="0"/>
              </a:spcBef>
              <a:spcAft>
                <a:spcPts val="0"/>
              </a:spcAft>
              <a:buNone/>
            </a:pPr>
            <a:r>
              <a:rPr lang="en-GB"/>
              <a:t>Responses to ‘Bad Service’ Claims</a:t>
            </a:r>
            <a:endParaRPr/>
          </a:p>
        </p:txBody>
      </p:sp>
      <p:sp>
        <p:nvSpPr>
          <p:cNvPr id="423" name="Google Shape;423;p52"/>
          <p:cNvSpPr txBox="1"/>
          <p:nvPr>
            <p:ph idx="1" type="body"/>
          </p:nvPr>
        </p:nvSpPr>
        <p:spPr>
          <a:xfrm>
            <a:off x="1273524" y="3635750"/>
            <a:ext cx="18073800" cy="6120000"/>
          </a:xfrm>
          <a:prstGeom prst="rect">
            <a:avLst/>
          </a:prstGeom>
        </p:spPr>
        <p:txBody>
          <a:bodyPr anchorCtr="0" anchor="t" bIns="243775" lIns="0" spcFirstLastPara="1" rIns="243775" wrap="square" tIns="243775">
            <a:spAutoFit/>
          </a:bodyPr>
          <a:lstStyle/>
          <a:p>
            <a:pPr indent="0" lvl="0" marL="0" rtl="0" algn="l">
              <a:spcBef>
                <a:spcPts val="0"/>
              </a:spcBef>
              <a:spcAft>
                <a:spcPts val="0"/>
              </a:spcAft>
              <a:buNone/>
            </a:pPr>
            <a:r>
              <a:rPr b="1" lang="en-GB"/>
              <a:t>Option 1:</a:t>
            </a:r>
            <a:r>
              <a:rPr lang="en-GB"/>
              <a:t> </a:t>
            </a:r>
            <a:r>
              <a:rPr lang="en-GB">
                <a:highlight>
                  <a:schemeClr val="lt2"/>
                </a:highlight>
              </a:rPr>
              <a:t>FIRST NAME</a:t>
            </a:r>
            <a:r>
              <a:rPr lang="en-GB"/>
              <a:t>, we’re sorry to hear you are not happy with our service. Please share your contact info with us at </a:t>
            </a:r>
            <a:r>
              <a:rPr lang="en-GB">
                <a:highlight>
                  <a:schemeClr val="lt2"/>
                </a:highlight>
              </a:rPr>
              <a:t>EMAIL_ADDRESS</a:t>
            </a:r>
            <a:r>
              <a:rPr lang="en-GB"/>
              <a:t> so that we can investigate the matter further. Thank you.</a:t>
            </a:r>
            <a:endParaRPr/>
          </a:p>
          <a:p>
            <a:pPr indent="0" lvl="0" marL="0" rtl="0" algn="l">
              <a:spcBef>
                <a:spcPts val="3200"/>
              </a:spcBef>
              <a:spcAft>
                <a:spcPts val="0"/>
              </a:spcAft>
              <a:buNone/>
            </a:pPr>
            <a:r>
              <a:rPr b="1" lang="en-GB"/>
              <a:t>Option 2: </a:t>
            </a:r>
            <a:r>
              <a:rPr lang="en-GB">
                <a:highlight>
                  <a:schemeClr val="lt2"/>
                </a:highlight>
              </a:rPr>
              <a:t>FIRST NAME</a:t>
            </a:r>
            <a:r>
              <a:rPr lang="en-GB"/>
              <a:t>, we're so sorry to hear this. I've shared your concern about </a:t>
            </a:r>
            <a:r>
              <a:rPr lang="en-GB">
                <a:highlight>
                  <a:schemeClr val="lt2"/>
                </a:highlight>
              </a:rPr>
              <a:t>ENTER ISSUE</a:t>
            </a:r>
            <a:r>
              <a:rPr lang="en-GB"/>
              <a:t> with the </a:t>
            </a:r>
            <a:r>
              <a:rPr lang="en-GB">
                <a:highlight>
                  <a:schemeClr val="lt2"/>
                </a:highlight>
              </a:rPr>
              <a:t>CITY</a:t>
            </a:r>
            <a:r>
              <a:rPr lang="en-GB"/>
              <a:t> location and we're sorting this out with our team to make sure it doesn't happen again. We’d like to follow up directly with you so kindly share a phone number and the best time for us to reach out to you.</a:t>
            </a:r>
            <a:endParaRPr/>
          </a:p>
          <a:p>
            <a:pPr indent="0" lvl="0" marL="0" rtl="0" algn="l">
              <a:spcBef>
                <a:spcPts val="3200"/>
              </a:spcBef>
              <a:spcAft>
                <a:spcPts val="0"/>
              </a:spcAft>
              <a:buNone/>
            </a:pPr>
            <a:r>
              <a:rPr b="1" lang="en-GB"/>
              <a:t>Option 3:</a:t>
            </a:r>
            <a:r>
              <a:rPr lang="en-GB"/>
              <a:t> </a:t>
            </a:r>
            <a:r>
              <a:rPr lang="en-GB">
                <a:highlight>
                  <a:schemeClr val="lt2"/>
                </a:highlight>
              </a:rPr>
              <a:t>FIRST NAME</a:t>
            </a:r>
            <a:r>
              <a:rPr lang="en-GB"/>
              <a:t>, we’re sorry you had an unusually long wait time at our </a:t>
            </a:r>
            <a:r>
              <a:rPr lang="en-GB">
                <a:highlight>
                  <a:schemeClr val="lt2"/>
                </a:highlight>
              </a:rPr>
              <a:t>RESTAURANT/STORE/CLINIC</a:t>
            </a:r>
            <a:r>
              <a:rPr lang="en-GB"/>
              <a:t>. We are in touch with our team at </a:t>
            </a:r>
            <a:r>
              <a:rPr lang="en-GB">
                <a:highlight>
                  <a:schemeClr val="lt2"/>
                </a:highlight>
              </a:rPr>
              <a:t>CITY</a:t>
            </a:r>
            <a:r>
              <a:rPr lang="en-GB"/>
              <a:t> location to see how we can improve the situation. Meanwhile, please share your contact information with us via </a:t>
            </a:r>
            <a:r>
              <a:rPr lang="en-GB">
                <a:highlight>
                  <a:schemeClr val="lt2"/>
                </a:highlight>
              </a:rPr>
              <a:t>EMAIL/PHONE</a:t>
            </a:r>
            <a:r>
              <a:rPr lang="en-GB"/>
              <a:t> so that we can follow up with you. </a:t>
            </a:r>
            <a:endParaRPr/>
          </a:p>
          <a:p>
            <a:pPr indent="0" lvl="0" marL="0" rtl="0" algn="l">
              <a:spcBef>
                <a:spcPts val="3200"/>
              </a:spcBef>
              <a:spcAft>
                <a:spcPts val="3200"/>
              </a:spcAft>
              <a:buNone/>
            </a:pPr>
            <a:r>
              <a:t/>
            </a:r>
            <a:endParaRPr/>
          </a:p>
        </p:txBody>
      </p:sp>
      <p:sp>
        <p:nvSpPr>
          <p:cNvPr id="424" name="Google Shape;424;p52"/>
          <p:cNvSpPr txBox="1"/>
          <p:nvPr>
            <p:ph idx="2" type="subTitle"/>
          </p:nvPr>
        </p:nvSpPr>
        <p:spPr>
          <a:xfrm>
            <a:off x="1273525" y="2542325"/>
            <a:ext cx="11695200" cy="861900"/>
          </a:xfrm>
          <a:prstGeom prst="rect">
            <a:avLst/>
          </a:prstGeom>
        </p:spPr>
        <p:txBody>
          <a:bodyPr anchorCtr="0" anchor="ctr" bIns="0" lIns="0" spcFirstLastPara="1" rIns="0" wrap="square" tIns="0">
            <a:spAutoFit/>
          </a:bodyPr>
          <a:lstStyle/>
          <a:p>
            <a:pPr indent="0" lvl="0" marL="0" rtl="0" algn="l">
              <a:spcBef>
                <a:spcPts val="0"/>
              </a:spcBef>
              <a:spcAft>
                <a:spcPts val="0"/>
              </a:spcAft>
              <a:buNone/>
            </a:pPr>
            <a:r>
              <a:rPr lang="en-GB"/>
              <a:t>Substitute </a:t>
            </a:r>
            <a:r>
              <a:rPr lang="en-GB">
                <a:highlight>
                  <a:schemeClr val="lt2"/>
                </a:highlight>
              </a:rPr>
              <a:t>PLACEHOLDERS</a:t>
            </a:r>
            <a:r>
              <a:rPr lang="en-GB"/>
              <a:t> as needed</a:t>
            </a:r>
            <a:endParaRPr/>
          </a:p>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28" name="Shape 428"/>
        <p:cNvGrpSpPr/>
        <p:nvPr/>
      </p:nvGrpSpPr>
      <p:grpSpPr>
        <a:xfrm>
          <a:off x="0" y="0"/>
          <a:ext cx="0" cy="0"/>
          <a:chOff x="0" y="0"/>
          <a:chExt cx="0" cy="0"/>
        </a:xfrm>
      </p:grpSpPr>
      <p:sp>
        <p:nvSpPr>
          <p:cNvPr id="429" name="Google Shape;429;p53"/>
          <p:cNvSpPr txBox="1"/>
          <p:nvPr>
            <p:ph type="title"/>
          </p:nvPr>
        </p:nvSpPr>
        <p:spPr>
          <a:xfrm>
            <a:off x="4122375" y="4126325"/>
            <a:ext cx="15765000" cy="4572000"/>
          </a:xfrm>
          <a:prstGeom prst="rect">
            <a:avLst/>
          </a:prstGeom>
        </p:spPr>
        <p:txBody>
          <a:bodyPr anchorCtr="0" anchor="ctr" bIns="243775" lIns="243775" spcFirstLastPara="1" rIns="243775" wrap="square" tIns="243775">
            <a:noAutofit/>
          </a:bodyPr>
          <a:lstStyle/>
          <a:p>
            <a:pPr indent="0" lvl="0" marL="0" rtl="0" algn="ctr">
              <a:spcBef>
                <a:spcPts val="0"/>
              </a:spcBef>
              <a:spcAft>
                <a:spcPts val="0"/>
              </a:spcAft>
              <a:buNone/>
            </a:pPr>
            <a:r>
              <a:rPr lang="en-GB"/>
              <a:t>Concerned Response Templates</a:t>
            </a:r>
            <a:endParaRPr/>
          </a:p>
        </p:txBody>
      </p:sp>
      <p:sp>
        <p:nvSpPr>
          <p:cNvPr id="430" name="Google Shape;430;p53"/>
          <p:cNvSpPr txBox="1"/>
          <p:nvPr>
            <p:ph idx="4294967295" type="subTitle"/>
          </p:nvPr>
        </p:nvSpPr>
        <p:spPr>
          <a:xfrm>
            <a:off x="4396100" y="8942600"/>
            <a:ext cx="15813300" cy="1970100"/>
          </a:xfrm>
          <a:prstGeom prst="rect">
            <a:avLst/>
          </a:prstGeom>
        </p:spPr>
        <p:txBody>
          <a:bodyPr anchorCtr="0" anchor="t" bIns="243775" lIns="243775" spcFirstLastPara="1" rIns="243775" wrap="square" tIns="243775">
            <a:spAutoFit/>
          </a:bodyPr>
          <a:lstStyle/>
          <a:p>
            <a:pPr indent="0" lvl="0" marL="0" rtl="0" algn="ctr">
              <a:spcBef>
                <a:spcPts val="0"/>
              </a:spcBef>
              <a:spcAft>
                <a:spcPts val="0"/>
              </a:spcAft>
              <a:buNone/>
            </a:pPr>
            <a:r>
              <a:rPr lang="en-GB"/>
              <a:t>Control your narrative on claims relating to discrimination, </a:t>
            </a:r>
            <a:br>
              <a:rPr lang="en-GB"/>
            </a:br>
            <a:r>
              <a:rPr lang="en-GB"/>
              <a:t>safety, compliance, altercations and disagreement</a:t>
            </a:r>
            <a:endParaRPr/>
          </a:p>
          <a:p>
            <a:pPr indent="0" lvl="0" marL="0" rtl="0" algn="ctr">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54"/>
          <p:cNvSpPr txBox="1"/>
          <p:nvPr>
            <p:ph type="title"/>
          </p:nvPr>
        </p:nvSpPr>
        <p:spPr>
          <a:xfrm>
            <a:off x="1273525" y="1086475"/>
            <a:ext cx="21554700" cy="923400"/>
          </a:xfrm>
          <a:prstGeom prst="rect">
            <a:avLst/>
          </a:prstGeom>
        </p:spPr>
        <p:txBody>
          <a:bodyPr anchorCtr="0" anchor="ctr" bIns="0" lIns="0" spcFirstLastPara="1" rIns="0" wrap="square" tIns="0">
            <a:spAutoFit/>
          </a:bodyPr>
          <a:lstStyle/>
          <a:p>
            <a:pPr indent="0" lvl="0" marL="0" rtl="0" algn="l">
              <a:spcBef>
                <a:spcPts val="0"/>
              </a:spcBef>
              <a:spcAft>
                <a:spcPts val="0"/>
              </a:spcAft>
              <a:buNone/>
            </a:pPr>
            <a:r>
              <a:rPr lang="en-GB"/>
              <a:t>Responses to Hate, Dispute or Discrimination Claims </a:t>
            </a:r>
            <a:endParaRPr/>
          </a:p>
        </p:txBody>
      </p:sp>
      <p:sp>
        <p:nvSpPr>
          <p:cNvPr id="436" name="Google Shape;436;p54"/>
          <p:cNvSpPr txBox="1"/>
          <p:nvPr>
            <p:ph idx="1" type="body"/>
          </p:nvPr>
        </p:nvSpPr>
        <p:spPr>
          <a:xfrm>
            <a:off x="1273524" y="3635750"/>
            <a:ext cx="18073800" cy="5128500"/>
          </a:xfrm>
          <a:prstGeom prst="rect">
            <a:avLst/>
          </a:prstGeom>
        </p:spPr>
        <p:txBody>
          <a:bodyPr anchorCtr="0" anchor="t" bIns="243775" lIns="0" spcFirstLastPara="1" rIns="243775" wrap="square" tIns="243775">
            <a:spAutoFit/>
          </a:bodyPr>
          <a:lstStyle/>
          <a:p>
            <a:pPr indent="0" lvl="0" marL="0" rtl="0" algn="l">
              <a:spcBef>
                <a:spcPts val="0"/>
              </a:spcBef>
              <a:spcAft>
                <a:spcPts val="0"/>
              </a:spcAft>
              <a:buNone/>
            </a:pPr>
            <a:r>
              <a:rPr b="1" lang="en-GB"/>
              <a:t>Not admitting guilt:</a:t>
            </a:r>
            <a:endParaRPr b="1"/>
          </a:p>
          <a:p>
            <a:pPr indent="0" lvl="0" marL="0" rtl="0" algn="l">
              <a:spcBef>
                <a:spcPts val="3200"/>
              </a:spcBef>
              <a:spcAft>
                <a:spcPts val="0"/>
              </a:spcAft>
              <a:buNone/>
            </a:pPr>
            <a:r>
              <a:rPr b="1" lang="en-GB"/>
              <a:t>Option 1: </a:t>
            </a:r>
            <a:r>
              <a:rPr lang="en-GB">
                <a:highlight>
                  <a:schemeClr val="lt2"/>
                </a:highlight>
              </a:rPr>
              <a:t>FIRST NAME</a:t>
            </a:r>
            <a:r>
              <a:rPr lang="en-GB"/>
              <a:t>, we are very concerned by your account of the incident. We want to investigate this further. Can you please reach out to us at </a:t>
            </a:r>
            <a:r>
              <a:rPr lang="en-GB">
                <a:highlight>
                  <a:schemeClr val="lt2"/>
                </a:highlight>
              </a:rPr>
              <a:t>INSERT EMAIL ID/PHONE NUMBER</a:t>
            </a:r>
            <a:r>
              <a:rPr lang="en-GB"/>
              <a:t>.</a:t>
            </a:r>
            <a:endParaRPr/>
          </a:p>
          <a:p>
            <a:pPr indent="0" lvl="0" marL="0" rtl="0" algn="l">
              <a:spcBef>
                <a:spcPts val="3200"/>
              </a:spcBef>
              <a:spcAft>
                <a:spcPts val="0"/>
              </a:spcAft>
              <a:buNone/>
            </a:pPr>
            <a:r>
              <a:rPr b="1" lang="en-GB"/>
              <a:t>Option 2:</a:t>
            </a:r>
            <a:r>
              <a:rPr lang="en-GB"/>
              <a:t> </a:t>
            </a:r>
            <a:r>
              <a:rPr lang="en-GB">
                <a:highlight>
                  <a:schemeClr val="lt2"/>
                </a:highlight>
              </a:rPr>
              <a:t>FIRST NAME</a:t>
            </a:r>
            <a:r>
              <a:rPr lang="en-GB"/>
              <a:t>, thanks for sharing your account of the incident. I've shared this with the </a:t>
            </a:r>
            <a:r>
              <a:rPr lang="en-GB">
                <a:highlight>
                  <a:schemeClr val="lt2"/>
                </a:highlight>
              </a:rPr>
              <a:t>CITY</a:t>
            </a:r>
            <a:r>
              <a:rPr lang="en-GB"/>
              <a:t> location and we're investigating this at our end and sorting this out with our team. We’d like to connect with you personally so kindly share a phone number and the best time for us to reach out to you.</a:t>
            </a:r>
            <a:endParaRPr/>
          </a:p>
          <a:p>
            <a:pPr indent="0" lvl="0" marL="0" rtl="0" algn="l">
              <a:spcBef>
                <a:spcPts val="3200"/>
              </a:spcBef>
              <a:spcAft>
                <a:spcPts val="3200"/>
              </a:spcAft>
              <a:buNone/>
            </a:pPr>
            <a:r>
              <a:t/>
            </a:r>
            <a:endParaRPr/>
          </a:p>
        </p:txBody>
      </p:sp>
      <p:sp>
        <p:nvSpPr>
          <p:cNvPr id="437" name="Google Shape;437;p54"/>
          <p:cNvSpPr txBox="1"/>
          <p:nvPr>
            <p:ph idx="2" type="subTitle"/>
          </p:nvPr>
        </p:nvSpPr>
        <p:spPr>
          <a:xfrm>
            <a:off x="1273525" y="2542325"/>
            <a:ext cx="11695200" cy="861900"/>
          </a:xfrm>
          <a:prstGeom prst="rect">
            <a:avLst/>
          </a:prstGeom>
        </p:spPr>
        <p:txBody>
          <a:bodyPr anchorCtr="0" anchor="ctr" bIns="0" lIns="0" spcFirstLastPara="1" rIns="0" wrap="square" tIns="0">
            <a:spAutoFit/>
          </a:bodyPr>
          <a:lstStyle/>
          <a:p>
            <a:pPr indent="0" lvl="0" marL="0" rtl="0" algn="l">
              <a:spcBef>
                <a:spcPts val="0"/>
              </a:spcBef>
              <a:spcAft>
                <a:spcPts val="0"/>
              </a:spcAft>
              <a:buNone/>
            </a:pPr>
            <a:r>
              <a:rPr lang="en-GB"/>
              <a:t>Substitute </a:t>
            </a:r>
            <a:r>
              <a:rPr lang="en-GB">
                <a:highlight>
                  <a:schemeClr val="lt2"/>
                </a:highlight>
              </a:rPr>
              <a:t>PLACEHOLDERS</a:t>
            </a:r>
            <a:r>
              <a:rPr lang="en-GB"/>
              <a:t> as needed</a:t>
            </a:r>
            <a:endParaRPr/>
          </a:p>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Uberall Presentation Template 2022">
  <a:themeElements>
    <a:clrScheme name="Simple Light">
      <a:dk1>
        <a:srgbClr val="260E5A"/>
      </a:dk1>
      <a:lt1>
        <a:srgbClr val="FFFFFF"/>
      </a:lt1>
      <a:dk2>
        <a:srgbClr val="7515F5"/>
      </a:dk2>
      <a:lt2>
        <a:srgbClr val="ECD3FF"/>
      </a:lt2>
      <a:accent1>
        <a:srgbClr val="FF8522"/>
      </a:accent1>
      <a:accent2>
        <a:srgbClr val="7BFFFF"/>
      </a:accent2>
      <a:accent3>
        <a:srgbClr val="DAFFB6"/>
      </a:accent3>
      <a:accent4>
        <a:srgbClr val="06CC8A"/>
      </a:accent4>
      <a:accent5>
        <a:srgbClr val="FF7BBA"/>
      </a:accent5>
      <a:accent6>
        <a:srgbClr val="D7EBF7"/>
      </a:accent6>
      <a:hlink>
        <a:srgbClr val="08C0F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